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0.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1.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 id="2147483661" r:id="rId2"/>
    <p:sldMasterId id="2147483674" r:id="rId3"/>
    <p:sldMasterId id="2147483687" r:id="rId4"/>
    <p:sldMasterId id="2147483700" r:id="rId5"/>
    <p:sldMasterId id="2147483713" r:id="rId6"/>
    <p:sldMasterId id="2147483726" r:id="rId7"/>
    <p:sldMasterId id="2147483740" r:id="rId8"/>
    <p:sldMasterId id="2147483766" r:id="rId9"/>
    <p:sldMasterId id="2147483779" r:id="rId10"/>
    <p:sldMasterId id="2147483792" r:id="rId11"/>
    <p:sldMasterId id="2147483801" r:id="rId12"/>
  </p:sldMasterIdLst>
  <p:notesMasterIdLst>
    <p:notesMasterId r:id="rId33"/>
  </p:notesMasterIdLst>
  <p:sldIdLst>
    <p:sldId id="269" r:id="rId13"/>
    <p:sldId id="267" r:id="rId14"/>
    <p:sldId id="268" r:id="rId15"/>
    <p:sldId id="272" r:id="rId16"/>
    <p:sldId id="263" r:id="rId17"/>
    <p:sldId id="265" r:id="rId18"/>
    <p:sldId id="261" r:id="rId19"/>
    <p:sldId id="273" r:id="rId20"/>
    <p:sldId id="274" r:id="rId21"/>
    <p:sldId id="275" r:id="rId22"/>
    <p:sldId id="262" r:id="rId23"/>
    <p:sldId id="264" r:id="rId24"/>
    <p:sldId id="260" r:id="rId25"/>
    <p:sldId id="259" r:id="rId26"/>
    <p:sldId id="258" r:id="rId27"/>
    <p:sldId id="256" r:id="rId28"/>
    <p:sldId id="257" r:id="rId29"/>
    <p:sldId id="271" r:id="rId30"/>
    <p:sldId id="270" r:id="rId31"/>
    <p:sldId id="276" r:id="rId32"/>
  </p:sldIdLst>
  <p:sldSz cx="9144000" cy="5143500" type="screen16x9"/>
  <p:notesSz cx="6794500" cy="99314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p:scale>
          <a:sx n="60" d="100"/>
          <a:sy n="60" d="100"/>
        </p:scale>
        <p:origin x="-1200" y="-52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B2B94428-39DC-4258-9770-1883CAC40DD7}" type="datetimeFigureOut">
              <a:rPr lang="en-US" smtClean="0"/>
              <a:t>4/3/2017</a:t>
            </a:fld>
            <a:endParaRPr lang="en-US"/>
          </a:p>
        </p:txBody>
      </p:sp>
      <p:sp>
        <p:nvSpPr>
          <p:cNvPr id="4" name="Slide Image Placeholder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A76EBA98-5AE3-4196-A160-63F3A2F8FAF1}" type="slidenum">
              <a:rPr lang="en-US" smtClean="0"/>
              <a:t>‹N›</a:t>
            </a:fld>
            <a:endParaRPr lang="en-US"/>
          </a:p>
        </p:txBody>
      </p:sp>
    </p:spTree>
    <p:extLst>
      <p:ext uri="{BB962C8B-B14F-4D97-AF65-F5344CB8AC3E}">
        <p14:creationId xmlns:p14="http://schemas.microsoft.com/office/powerpoint/2010/main" val="996774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endParaRPr lang="he-IL" dirty="0"/>
          </a:p>
        </p:txBody>
      </p:sp>
      <p:sp>
        <p:nvSpPr>
          <p:cNvPr id="4" name="מציין מיקום של מספר שקופית 3"/>
          <p:cNvSpPr>
            <a:spLocks noGrp="1"/>
          </p:cNvSpPr>
          <p:nvPr>
            <p:ph type="sldNum" sz="quarter" idx="10"/>
          </p:nvPr>
        </p:nvSpPr>
        <p:spPr/>
        <p:txBody>
          <a:bodyPr/>
          <a:lstStyle/>
          <a:p>
            <a:fld id="{4229724C-92B4-4293-ABCB-FBA9672B35F2}"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9100283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87313"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79450" y="4717415"/>
            <a:ext cx="5435600" cy="446913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0928037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900">
                <a:solidFill>
                  <a:schemeClr val="tx1"/>
                </a:solidFill>
                <a:latin typeface="Arial" pitchFamily="34" charset="0"/>
                <a:cs typeface="Arial" pitchFamily="34" charset="0"/>
              </a:defRPr>
            </a:lvl1pPr>
            <a:lvl2pPr marL="757066" indent="-291179" eaLnBrk="0" hangingPunct="0">
              <a:defRPr sz="1900">
                <a:solidFill>
                  <a:schemeClr val="tx1"/>
                </a:solidFill>
                <a:latin typeface="Arial" pitchFamily="34" charset="0"/>
                <a:cs typeface="Arial" pitchFamily="34" charset="0"/>
              </a:defRPr>
            </a:lvl2pPr>
            <a:lvl3pPr marL="1164717" indent="-232943" eaLnBrk="0" hangingPunct="0">
              <a:defRPr sz="1900">
                <a:solidFill>
                  <a:schemeClr val="tx1"/>
                </a:solidFill>
                <a:latin typeface="Arial" pitchFamily="34" charset="0"/>
                <a:cs typeface="Arial" pitchFamily="34" charset="0"/>
              </a:defRPr>
            </a:lvl3pPr>
            <a:lvl4pPr marL="1630604" indent="-232943" eaLnBrk="0" hangingPunct="0">
              <a:defRPr sz="1900">
                <a:solidFill>
                  <a:schemeClr val="tx1"/>
                </a:solidFill>
                <a:latin typeface="Arial" pitchFamily="34" charset="0"/>
                <a:cs typeface="Arial" pitchFamily="34" charset="0"/>
              </a:defRPr>
            </a:lvl4pPr>
            <a:lvl5pPr marL="2096491" indent="-232943" eaLnBrk="0" hangingPunct="0">
              <a:defRPr sz="1900">
                <a:solidFill>
                  <a:schemeClr val="tx1"/>
                </a:solidFill>
                <a:latin typeface="Arial" pitchFamily="34" charset="0"/>
                <a:cs typeface="Arial" pitchFamily="34" charset="0"/>
              </a:defRPr>
            </a:lvl5pPr>
            <a:lvl6pPr marL="2562377" indent="-232943" eaLnBrk="0" fontAlgn="base" hangingPunct="0">
              <a:spcBef>
                <a:spcPct val="0"/>
              </a:spcBef>
              <a:spcAft>
                <a:spcPct val="0"/>
              </a:spcAft>
              <a:defRPr sz="1900">
                <a:solidFill>
                  <a:schemeClr val="tx1"/>
                </a:solidFill>
                <a:latin typeface="Arial" pitchFamily="34" charset="0"/>
                <a:cs typeface="Arial" pitchFamily="34" charset="0"/>
              </a:defRPr>
            </a:lvl6pPr>
            <a:lvl7pPr marL="3028264" indent="-232943" eaLnBrk="0" fontAlgn="base" hangingPunct="0">
              <a:spcBef>
                <a:spcPct val="0"/>
              </a:spcBef>
              <a:spcAft>
                <a:spcPct val="0"/>
              </a:spcAft>
              <a:defRPr sz="1900">
                <a:solidFill>
                  <a:schemeClr val="tx1"/>
                </a:solidFill>
                <a:latin typeface="Arial" pitchFamily="34" charset="0"/>
                <a:cs typeface="Arial" pitchFamily="34" charset="0"/>
              </a:defRPr>
            </a:lvl7pPr>
            <a:lvl8pPr marL="3494151" indent="-232943" eaLnBrk="0" fontAlgn="base" hangingPunct="0">
              <a:spcBef>
                <a:spcPct val="0"/>
              </a:spcBef>
              <a:spcAft>
                <a:spcPct val="0"/>
              </a:spcAft>
              <a:defRPr sz="1900">
                <a:solidFill>
                  <a:schemeClr val="tx1"/>
                </a:solidFill>
                <a:latin typeface="Arial" pitchFamily="34" charset="0"/>
                <a:cs typeface="Arial" pitchFamily="34" charset="0"/>
              </a:defRPr>
            </a:lvl8pPr>
            <a:lvl9pPr marL="3960038" indent="-232943" eaLnBrk="0" fontAlgn="base" hangingPunct="0">
              <a:spcBef>
                <a:spcPct val="0"/>
              </a:spcBef>
              <a:spcAft>
                <a:spcPct val="0"/>
              </a:spcAft>
              <a:defRPr sz="1900">
                <a:solidFill>
                  <a:schemeClr val="tx1"/>
                </a:solidFill>
                <a:latin typeface="Arial" pitchFamily="34" charset="0"/>
                <a:cs typeface="Arial" pitchFamily="34" charset="0"/>
              </a:defRPr>
            </a:lvl9pPr>
          </a:lstStyle>
          <a:p>
            <a:pPr eaLnBrk="1" hangingPunct="1"/>
            <a:fld id="{6AD565FB-4506-457C-AF63-7C7759149F51}" type="slidenum">
              <a:rPr lang="he-IL" altLang="en-US" sz="1200">
                <a:solidFill>
                  <a:prstClr val="black"/>
                </a:solidFill>
              </a:rPr>
              <a:pPr eaLnBrk="1" hangingPunct="1"/>
              <a:t>18</a:t>
            </a:fld>
            <a:endParaRPr lang="he-IL" altLang="en-US" sz="1200">
              <a:solidFill>
                <a:prstClr val="black"/>
              </a:solidFill>
            </a:endParaRPr>
          </a:p>
        </p:txBody>
      </p:sp>
    </p:spTree>
    <p:extLst>
      <p:ext uri="{BB962C8B-B14F-4D97-AF65-F5344CB8AC3E}">
        <p14:creationId xmlns:p14="http://schemas.microsoft.com/office/powerpoint/2010/main" val="867264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900">
                <a:solidFill>
                  <a:schemeClr val="tx1"/>
                </a:solidFill>
                <a:latin typeface="Arial" pitchFamily="34" charset="0"/>
                <a:cs typeface="Arial" pitchFamily="34" charset="0"/>
              </a:defRPr>
            </a:lvl1pPr>
            <a:lvl2pPr marL="757066" indent="-291179" eaLnBrk="0" hangingPunct="0">
              <a:defRPr sz="1900">
                <a:solidFill>
                  <a:schemeClr val="tx1"/>
                </a:solidFill>
                <a:latin typeface="Arial" pitchFamily="34" charset="0"/>
                <a:cs typeface="Arial" pitchFamily="34" charset="0"/>
              </a:defRPr>
            </a:lvl2pPr>
            <a:lvl3pPr marL="1164717" indent="-232943" eaLnBrk="0" hangingPunct="0">
              <a:defRPr sz="1900">
                <a:solidFill>
                  <a:schemeClr val="tx1"/>
                </a:solidFill>
                <a:latin typeface="Arial" pitchFamily="34" charset="0"/>
                <a:cs typeface="Arial" pitchFamily="34" charset="0"/>
              </a:defRPr>
            </a:lvl3pPr>
            <a:lvl4pPr marL="1630604" indent="-232943" eaLnBrk="0" hangingPunct="0">
              <a:defRPr sz="1900">
                <a:solidFill>
                  <a:schemeClr val="tx1"/>
                </a:solidFill>
                <a:latin typeface="Arial" pitchFamily="34" charset="0"/>
                <a:cs typeface="Arial" pitchFamily="34" charset="0"/>
              </a:defRPr>
            </a:lvl4pPr>
            <a:lvl5pPr marL="2096491" indent="-232943" eaLnBrk="0" hangingPunct="0">
              <a:defRPr sz="1900">
                <a:solidFill>
                  <a:schemeClr val="tx1"/>
                </a:solidFill>
                <a:latin typeface="Arial" pitchFamily="34" charset="0"/>
                <a:cs typeface="Arial" pitchFamily="34" charset="0"/>
              </a:defRPr>
            </a:lvl5pPr>
            <a:lvl6pPr marL="2562377" indent="-232943" eaLnBrk="0" fontAlgn="base" hangingPunct="0">
              <a:spcBef>
                <a:spcPct val="0"/>
              </a:spcBef>
              <a:spcAft>
                <a:spcPct val="0"/>
              </a:spcAft>
              <a:defRPr sz="1900">
                <a:solidFill>
                  <a:schemeClr val="tx1"/>
                </a:solidFill>
                <a:latin typeface="Arial" pitchFamily="34" charset="0"/>
                <a:cs typeface="Arial" pitchFamily="34" charset="0"/>
              </a:defRPr>
            </a:lvl6pPr>
            <a:lvl7pPr marL="3028264" indent="-232943" eaLnBrk="0" fontAlgn="base" hangingPunct="0">
              <a:spcBef>
                <a:spcPct val="0"/>
              </a:spcBef>
              <a:spcAft>
                <a:spcPct val="0"/>
              </a:spcAft>
              <a:defRPr sz="1900">
                <a:solidFill>
                  <a:schemeClr val="tx1"/>
                </a:solidFill>
                <a:latin typeface="Arial" pitchFamily="34" charset="0"/>
                <a:cs typeface="Arial" pitchFamily="34" charset="0"/>
              </a:defRPr>
            </a:lvl7pPr>
            <a:lvl8pPr marL="3494151" indent="-232943" eaLnBrk="0" fontAlgn="base" hangingPunct="0">
              <a:spcBef>
                <a:spcPct val="0"/>
              </a:spcBef>
              <a:spcAft>
                <a:spcPct val="0"/>
              </a:spcAft>
              <a:defRPr sz="1900">
                <a:solidFill>
                  <a:schemeClr val="tx1"/>
                </a:solidFill>
                <a:latin typeface="Arial" pitchFamily="34" charset="0"/>
                <a:cs typeface="Arial" pitchFamily="34" charset="0"/>
              </a:defRPr>
            </a:lvl8pPr>
            <a:lvl9pPr marL="3960038" indent="-232943" eaLnBrk="0" fontAlgn="base" hangingPunct="0">
              <a:spcBef>
                <a:spcPct val="0"/>
              </a:spcBef>
              <a:spcAft>
                <a:spcPct val="0"/>
              </a:spcAft>
              <a:defRPr sz="1900">
                <a:solidFill>
                  <a:schemeClr val="tx1"/>
                </a:solidFill>
                <a:latin typeface="Arial" pitchFamily="34" charset="0"/>
                <a:cs typeface="Arial" pitchFamily="34" charset="0"/>
              </a:defRPr>
            </a:lvl9pPr>
          </a:lstStyle>
          <a:p>
            <a:pPr eaLnBrk="1" hangingPunct="1"/>
            <a:fld id="{6AD565FB-4506-457C-AF63-7C7759149F51}" type="slidenum">
              <a:rPr lang="he-IL" altLang="en-US" sz="1200">
                <a:solidFill>
                  <a:prstClr val="black"/>
                </a:solidFill>
              </a:rPr>
              <a:pPr eaLnBrk="1" hangingPunct="1"/>
              <a:t>19</a:t>
            </a:fld>
            <a:endParaRPr lang="he-IL" altLang="en-US" sz="1200">
              <a:solidFill>
                <a:prstClr val="black"/>
              </a:solidFill>
            </a:endParaRPr>
          </a:p>
        </p:txBody>
      </p:sp>
    </p:spTree>
    <p:extLst>
      <p:ext uri="{BB962C8B-B14F-4D97-AF65-F5344CB8AC3E}">
        <p14:creationId xmlns:p14="http://schemas.microsoft.com/office/powerpoint/2010/main" val="3698047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87313"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79450" y="4717415"/>
            <a:ext cx="5435600" cy="446913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96042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87313"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79450" y="4717415"/>
            <a:ext cx="5435600" cy="446913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44662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87313"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79450" y="4717415"/>
            <a:ext cx="5435600" cy="446913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921961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n-US" dirty="0" smtClean="0"/>
              <a:t>Remove the watermark from Getty images here</a:t>
            </a:r>
          </a:p>
          <a:p>
            <a:r>
              <a:rPr lang="en-US" dirty="0" smtClean="0"/>
              <a:t>Industrial</a:t>
            </a:r>
            <a:r>
              <a:rPr lang="en-US" baseline="0" dirty="0" smtClean="0"/>
              <a:t> Technology has a hanging y. I made the font smaller so it would fit on one line</a:t>
            </a:r>
          </a:p>
          <a:p>
            <a:r>
              <a:rPr lang="en-US" baseline="0" dirty="0" smtClean="0"/>
              <a:t>New </a:t>
            </a:r>
            <a:r>
              <a:rPr lang="en-US" b="1" baseline="0" dirty="0" smtClean="0"/>
              <a:t>M</a:t>
            </a:r>
            <a:r>
              <a:rPr lang="en-US" baseline="0" dirty="0" smtClean="0"/>
              <a:t>edia</a:t>
            </a:r>
            <a:endParaRPr lang="he-IL" dirty="0"/>
          </a:p>
        </p:txBody>
      </p:sp>
      <p:sp>
        <p:nvSpPr>
          <p:cNvPr id="4" name="מציין מיקום של מספר שקופית 3"/>
          <p:cNvSpPr>
            <a:spLocks noGrp="1"/>
          </p:cNvSpPr>
          <p:nvPr>
            <p:ph type="sldNum" sz="quarter" idx="10"/>
          </p:nvPr>
        </p:nvSpPr>
        <p:spPr/>
        <p:txBody>
          <a:bodyPr/>
          <a:lstStyle/>
          <a:p>
            <a:fld id="{113419F4-1107-498F-A8B2-0120B72C4957}" type="slidenum">
              <a:rPr lang="he-IL" smtClean="0">
                <a:solidFill>
                  <a:prstClr val="black"/>
                </a:solidFill>
              </a:rPr>
              <a:pPr/>
              <a:t>6</a:t>
            </a:fld>
            <a:endParaRPr lang="he-IL">
              <a:solidFill>
                <a:prstClr val="black"/>
              </a:solidFill>
            </a:endParaRPr>
          </a:p>
        </p:txBody>
      </p:sp>
    </p:spTree>
    <p:extLst>
      <p:ext uri="{BB962C8B-B14F-4D97-AF65-F5344CB8AC3E}">
        <p14:creationId xmlns:p14="http://schemas.microsoft.com/office/powerpoint/2010/main" val="1665948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87313"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79450" y="4717415"/>
            <a:ext cx="5435600" cy="446913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04955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87313"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79450" y="4717415"/>
            <a:ext cx="5435600" cy="446913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942898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87313"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79450" y="4717415"/>
            <a:ext cx="5435600" cy="446913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696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87313"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79450" y="4717415"/>
            <a:ext cx="5435600" cy="446913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201728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g"/><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6.pn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908213" cy="798645"/>
          </a:xfrm>
          <a:prstGeom prst="rect">
            <a:avLst/>
          </a:prstGeom>
        </p:spPr>
      </p:pic>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r>
              <a:rPr lang="en-US" smtClean="0"/>
              <a:t>Click to edit Master title style</a:t>
            </a:r>
            <a:endParaRPr dirty="0"/>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r>
              <a:rPr lang="en-US" smtClean="0"/>
              <a:t>Click to edit Master subtitle style</a:t>
            </a:r>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‹N›</a:t>
            </a:fld>
            <a:endParaRPr lang="en"/>
          </a:p>
        </p:txBody>
      </p:sp>
      <p:pic>
        <p:nvPicPr>
          <p:cNvPr id="3" name="Picture 2"/>
          <p:cNvPicPr>
            <a:picLocks noChangeAspect="1"/>
          </p:cNvPicPr>
          <p:nvPr/>
        </p:nvPicPr>
        <p:blipFill>
          <a:blip r:embed="rId3"/>
          <a:stretch>
            <a:fillRect/>
          </a:stretch>
        </p:blipFill>
        <p:spPr>
          <a:xfrm>
            <a:off x="5082800" y="24385"/>
            <a:ext cx="3938357" cy="749873"/>
          </a:xfrm>
          <a:prstGeom prst="rect">
            <a:avLst/>
          </a:prstGeom>
        </p:spPr>
      </p:pic>
      <p:pic>
        <p:nvPicPr>
          <p:cNvPr id="4" name="Picture 3"/>
          <p:cNvPicPr>
            <a:picLocks noChangeAspect="1"/>
          </p:cNvPicPr>
          <p:nvPr/>
        </p:nvPicPr>
        <p:blipFill>
          <a:blip r:embed="rId4"/>
          <a:stretch>
            <a:fillRect/>
          </a:stretch>
        </p:blipFill>
        <p:spPr>
          <a:xfrm>
            <a:off x="0" y="4588716"/>
            <a:ext cx="9144793" cy="55478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r>
              <a:rPr lang="en-US" smtClean="0"/>
              <a:t>Click to edit Master title style</a:t>
            </a:r>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pPr lvl="0"/>
            <a:r>
              <a:rPr lang="en-US" smtClean="0"/>
              <a:t>Click to edit Master text styles</a:t>
            </a: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‹N›</a:t>
            </a:fld>
            <a:endParaRPr lang="en"/>
          </a:p>
        </p:txBody>
      </p:sp>
    </p:spTree>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fld id="{00000000-1234-1234-1234-123412341234}" type="slidenum">
              <a:rPr lang="en">
                <a:solidFill>
                  <a:srgbClr val="000000"/>
                </a:solidFill>
              </a:rPr>
              <a:pPr/>
              <a:t>‹N›</a:t>
            </a:fld>
            <a:endParaRPr lang="en">
              <a:solidFill>
                <a:srgbClr val="000000"/>
              </a:solidFill>
            </a:endParaRPr>
          </a:p>
        </p:txBody>
      </p:sp>
    </p:spTree>
    <p:extLst>
      <p:ext uri="{BB962C8B-B14F-4D97-AF65-F5344CB8AC3E}">
        <p14:creationId xmlns:p14="http://schemas.microsoft.com/office/powerpoint/2010/main" val="268057263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fld id="{00000000-1234-1234-1234-123412341234}" type="slidenum">
              <a:rPr lang="en">
                <a:solidFill>
                  <a:srgbClr val="000000"/>
                </a:solidFill>
              </a:rPr>
              <a:pPr/>
              <a:t>‹N›</a:t>
            </a:fld>
            <a:endParaRPr lang="en">
              <a:solidFill>
                <a:srgbClr val="000000"/>
              </a:solidFill>
            </a:endParaRPr>
          </a:p>
        </p:txBody>
      </p:sp>
    </p:spTree>
    <p:extLst>
      <p:ext uri="{BB962C8B-B14F-4D97-AF65-F5344CB8AC3E}">
        <p14:creationId xmlns:p14="http://schemas.microsoft.com/office/powerpoint/2010/main" val="127314791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fld id="{00000000-1234-1234-1234-123412341234}" type="slidenum">
              <a:rPr lang="en">
                <a:solidFill>
                  <a:srgbClr val="000000"/>
                </a:solidFill>
              </a:rPr>
              <a:pPr/>
              <a:t>‹N›</a:t>
            </a:fld>
            <a:endParaRPr lang="en">
              <a:solidFill>
                <a:srgbClr val="000000"/>
              </a:solidFill>
            </a:endParaRPr>
          </a:p>
        </p:txBody>
      </p:sp>
    </p:spTree>
    <p:extLst>
      <p:ext uri="{BB962C8B-B14F-4D97-AF65-F5344CB8AC3E}">
        <p14:creationId xmlns:p14="http://schemas.microsoft.com/office/powerpoint/2010/main" val="68773743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fld id="{00000000-1234-1234-1234-123412341234}" type="slidenum">
              <a:rPr lang="en">
                <a:solidFill>
                  <a:srgbClr val="000000"/>
                </a:solidFill>
              </a:rPr>
              <a:pPr/>
              <a:t>‹N›</a:t>
            </a:fld>
            <a:endParaRPr lang="en">
              <a:solidFill>
                <a:srgbClr val="000000"/>
              </a:solidFill>
            </a:endParaRPr>
          </a:p>
        </p:txBody>
      </p:sp>
    </p:spTree>
    <p:extLst>
      <p:ext uri="{BB962C8B-B14F-4D97-AF65-F5344CB8AC3E}">
        <p14:creationId xmlns:p14="http://schemas.microsoft.com/office/powerpoint/2010/main" val="296360949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endParaRPr sz="1400">
              <a:ea typeface="+mn-ea"/>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fld id="{00000000-1234-1234-1234-123412341234}" type="slidenum">
              <a:rPr lang="en">
                <a:solidFill>
                  <a:srgbClr val="000000"/>
                </a:solidFill>
              </a:rPr>
              <a:pPr/>
              <a:t>‹N›</a:t>
            </a:fld>
            <a:endParaRPr lang="en">
              <a:solidFill>
                <a:srgbClr val="000000"/>
              </a:solidFill>
            </a:endParaRPr>
          </a:p>
        </p:txBody>
      </p:sp>
    </p:spTree>
    <p:extLst>
      <p:ext uri="{BB962C8B-B14F-4D97-AF65-F5344CB8AC3E}">
        <p14:creationId xmlns:p14="http://schemas.microsoft.com/office/powerpoint/2010/main" val="365672684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fld id="{00000000-1234-1234-1234-123412341234}" type="slidenum">
              <a:rPr lang="en">
                <a:solidFill>
                  <a:srgbClr val="000000"/>
                </a:solidFill>
              </a:rPr>
              <a:pPr/>
              <a:t>‹N›</a:t>
            </a:fld>
            <a:endParaRPr lang="en">
              <a:solidFill>
                <a:srgbClr val="000000"/>
              </a:solidFill>
            </a:endParaRPr>
          </a:p>
        </p:txBody>
      </p:sp>
    </p:spTree>
    <p:extLst>
      <p:ext uri="{BB962C8B-B14F-4D97-AF65-F5344CB8AC3E}">
        <p14:creationId xmlns:p14="http://schemas.microsoft.com/office/powerpoint/2010/main" val="358677852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fld id="{00000000-1234-1234-1234-123412341234}" type="slidenum">
              <a:rPr lang="en">
                <a:solidFill>
                  <a:srgbClr val="000000"/>
                </a:solidFill>
              </a:rPr>
              <a:pPr/>
              <a:t>‹N›</a:t>
            </a:fld>
            <a:endParaRPr lang="en">
              <a:solidFill>
                <a:srgbClr val="000000"/>
              </a:solidFill>
            </a:endParaRPr>
          </a:p>
        </p:txBody>
      </p:sp>
    </p:spTree>
    <p:extLst>
      <p:ext uri="{BB962C8B-B14F-4D97-AF65-F5344CB8AC3E}">
        <p14:creationId xmlns:p14="http://schemas.microsoft.com/office/powerpoint/2010/main" val="224815456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fld id="{00000000-1234-1234-1234-123412341234}" type="slidenum">
              <a:rPr lang="en">
                <a:solidFill>
                  <a:srgbClr val="000000"/>
                </a:solidFill>
              </a:rPr>
              <a:pPr/>
              <a:t>‹N›</a:t>
            </a:fld>
            <a:endParaRPr lang="en">
              <a:solidFill>
                <a:srgbClr val="000000"/>
              </a:solidFill>
            </a:endParaRPr>
          </a:p>
        </p:txBody>
      </p:sp>
    </p:spTree>
    <p:extLst>
      <p:ext uri="{BB962C8B-B14F-4D97-AF65-F5344CB8AC3E}">
        <p14:creationId xmlns:p14="http://schemas.microsoft.com/office/powerpoint/2010/main" val="336344281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a:xfrm>
            <a:off x="6553200" y="4767264"/>
            <a:ext cx="2133600" cy="273844"/>
          </a:xfrm>
          <a:prstGeom prst="rect">
            <a:avLst/>
          </a:prstGeom>
        </p:spPr>
        <p:txBody>
          <a:bodyPr/>
          <a:lstStyle/>
          <a:p>
            <a:endParaRPr lang="he-IL" sz="1400">
              <a:solidFill>
                <a:prstClr val="black">
                  <a:tint val="75000"/>
                </a:prstClr>
              </a:solidFill>
              <a:ea typeface="+mn-ea"/>
              <a:cs typeface="Arial" panose="020B0604020202020204" pitchFamily="34" charset="0"/>
            </a:endParaRPr>
          </a:p>
        </p:txBody>
      </p:sp>
      <p:sp>
        <p:nvSpPr>
          <p:cNvPr id="5" name="מציין מיקום של כותרת תחתונה 4"/>
          <p:cNvSpPr>
            <a:spLocks noGrp="1"/>
          </p:cNvSpPr>
          <p:nvPr>
            <p:ph type="ftr" sz="quarter" idx="11"/>
          </p:nvPr>
        </p:nvSpPr>
        <p:spPr>
          <a:xfrm>
            <a:off x="3124200" y="4767264"/>
            <a:ext cx="2895600" cy="273844"/>
          </a:xfrm>
          <a:prstGeom prst="rect">
            <a:avLst/>
          </a:prstGeom>
        </p:spPr>
        <p:txBody>
          <a:bodyPr/>
          <a:lstStyle/>
          <a:p>
            <a:endParaRPr lang="he-IL" sz="1400">
              <a:solidFill>
                <a:prstClr val="black">
                  <a:tint val="75000"/>
                </a:prstClr>
              </a:solidFill>
              <a:ea typeface="+mn-ea"/>
              <a:cs typeface="Arial" panose="020B0604020202020204" pitchFamily="34" charset="0"/>
            </a:endParaRPr>
          </a:p>
        </p:txBody>
      </p:sp>
      <p:sp>
        <p:nvSpPr>
          <p:cNvPr id="6" name="מציין מיקום של מספר שקופית 5"/>
          <p:cNvSpPr>
            <a:spLocks noGrp="1"/>
          </p:cNvSpPr>
          <p:nvPr>
            <p:ph type="sldNum" sz="quarter" idx="12"/>
          </p:nvPr>
        </p:nvSpPr>
        <p:spPr/>
        <p:txBody>
          <a:bodyPr/>
          <a:lstStyle/>
          <a:p>
            <a:fld id="{069489B2-3265-464E-8847-599A50A55BAD}" type="slidenum">
              <a:rPr lang="he-IL" smtClean="0">
                <a:solidFill>
                  <a:prstClr val="black">
                    <a:tint val="75000"/>
                  </a:prstClr>
                </a:solidFill>
              </a:rPr>
              <a:pPr/>
              <a:t>‹N›</a:t>
            </a:fld>
            <a:endParaRPr lang="he-IL">
              <a:solidFill>
                <a:prstClr val="black">
                  <a:tint val="75000"/>
                </a:prstClr>
              </a:solidFill>
            </a:endParaRPr>
          </a:p>
        </p:txBody>
      </p:sp>
    </p:spTree>
    <p:extLst>
      <p:ext uri="{BB962C8B-B14F-4D97-AF65-F5344CB8AC3E}">
        <p14:creationId xmlns:p14="http://schemas.microsoft.com/office/powerpoint/2010/main" val="242879729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fld id="{00000000-1234-1234-1234-123412341234}" type="slidenum">
              <a:rPr lang="en">
                <a:solidFill>
                  <a:srgbClr val="000000"/>
                </a:solidFill>
              </a:rPr>
              <a:pPr/>
              <a:t>‹N›</a:t>
            </a:fld>
            <a:endParaRPr lang="en">
              <a:solidFill>
                <a:srgbClr val="000000"/>
              </a:solidFill>
            </a:endParaRPr>
          </a:p>
        </p:txBody>
      </p:sp>
    </p:spTree>
    <p:extLst>
      <p:ext uri="{BB962C8B-B14F-4D97-AF65-F5344CB8AC3E}">
        <p14:creationId xmlns:p14="http://schemas.microsoft.com/office/powerpoint/2010/main" val="2440756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smtClean="0"/>
              <a:t>Click to edit Master title style</a:t>
            </a:r>
            <a:endParaRPr lang="he-IL"/>
          </a:p>
        </p:txBody>
      </p:sp>
      <p:sp>
        <p:nvSpPr>
          <p:cNvPr id="3" name="מציין מיקום תוכן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מציין מיקום של תאריך 3"/>
          <p:cNvSpPr>
            <a:spLocks noGrp="1"/>
          </p:cNvSpPr>
          <p:nvPr>
            <p:ph type="dt" sz="half" idx="10"/>
          </p:nvPr>
        </p:nvSpPr>
        <p:spPr>
          <a:xfrm>
            <a:off x="6553200" y="4767264"/>
            <a:ext cx="2133600" cy="273844"/>
          </a:xfrm>
          <a:prstGeom prst="rect">
            <a:avLst/>
          </a:prstGeom>
        </p:spPr>
        <p:txBody>
          <a:bodyPr/>
          <a:lstStyle/>
          <a:p>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a:xfrm>
            <a:off x="3124200" y="4767264"/>
            <a:ext cx="2895600" cy="273844"/>
          </a:xfrm>
          <a:prstGeom prst="rect">
            <a:avLst/>
          </a:prstGeom>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069489B2-3265-464E-8847-599A50A55BAD}" type="slidenum">
              <a:rPr lang="he-IL" smtClean="0">
                <a:solidFill>
                  <a:prstClr val="black">
                    <a:tint val="75000"/>
                  </a:prstClr>
                </a:solidFill>
              </a:rPr>
              <a:pPr/>
              <a:t>‹N›</a:t>
            </a:fld>
            <a:endParaRPr lang="he-IL">
              <a:solidFill>
                <a:prstClr val="black">
                  <a:tint val="75000"/>
                </a:prstClr>
              </a:solidFill>
            </a:endParaRPr>
          </a:p>
        </p:txBody>
      </p:sp>
    </p:spTree>
    <p:extLst>
      <p:ext uri="{BB962C8B-B14F-4D97-AF65-F5344CB8AC3E}">
        <p14:creationId xmlns:p14="http://schemas.microsoft.com/office/powerpoint/2010/main" val="4092101287"/>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fld id="{00000000-1234-1234-1234-123412341234}" type="slidenum">
              <a:rPr lang="en">
                <a:solidFill>
                  <a:srgbClr val="000000"/>
                </a:solidFill>
              </a:rPr>
              <a:pPr/>
              <a:t>‹N›</a:t>
            </a:fld>
            <a:endParaRPr lang="en">
              <a:solidFill>
                <a:srgbClr val="000000"/>
              </a:solidFill>
            </a:endParaRPr>
          </a:p>
        </p:txBody>
      </p:sp>
    </p:spTree>
    <p:extLst>
      <p:ext uri="{BB962C8B-B14F-4D97-AF65-F5344CB8AC3E}">
        <p14:creationId xmlns:p14="http://schemas.microsoft.com/office/powerpoint/2010/main" val="344841167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fld id="{00000000-1234-1234-1234-123412341234}" type="slidenum">
              <a:rPr lang="en">
                <a:solidFill>
                  <a:srgbClr val="000000"/>
                </a:solidFill>
              </a:rPr>
              <a:pPr/>
              <a:t>‹N›</a:t>
            </a:fld>
            <a:endParaRPr lang="en">
              <a:solidFill>
                <a:srgbClr val="000000"/>
              </a:solidFill>
            </a:endParaRPr>
          </a:p>
        </p:txBody>
      </p:sp>
    </p:spTree>
    <p:extLst>
      <p:ext uri="{BB962C8B-B14F-4D97-AF65-F5344CB8AC3E}">
        <p14:creationId xmlns:p14="http://schemas.microsoft.com/office/powerpoint/2010/main" val="324886350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fld id="{00000000-1234-1234-1234-123412341234}" type="slidenum">
              <a:rPr lang="en">
                <a:solidFill>
                  <a:srgbClr val="000000"/>
                </a:solidFill>
              </a:rPr>
              <a:pPr/>
              <a:t>‹N›</a:t>
            </a:fld>
            <a:endParaRPr lang="en">
              <a:solidFill>
                <a:srgbClr val="000000"/>
              </a:solidFill>
            </a:endParaRPr>
          </a:p>
        </p:txBody>
      </p:sp>
    </p:spTree>
    <p:extLst>
      <p:ext uri="{BB962C8B-B14F-4D97-AF65-F5344CB8AC3E}">
        <p14:creationId xmlns:p14="http://schemas.microsoft.com/office/powerpoint/2010/main" val="155428240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fld id="{00000000-1234-1234-1234-123412341234}" type="slidenum">
              <a:rPr lang="en">
                <a:solidFill>
                  <a:srgbClr val="000000"/>
                </a:solidFill>
              </a:rPr>
              <a:pPr/>
              <a:t>‹N›</a:t>
            </a:fld>
            <a:endParaRPr lang="en">
              <a:solidFill>
                <a:srgbClr val="000000"/>
              </a:solidFill>
            </a:endParaRPr>
          </a:p>
        </p:txBody>
      </p:sp>
    </p:spTree>
    <p:extLst>
      <p:ext uri="{BB962C8B-B14F-4D97-AF65-F5344CB8AC3E}">
        <p14:creationId xmlns:p14="http://schemas.microsoft.com/office/powerpoint/2010/main" val="16546866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fld id="{00000000-1234-1234-1234-123412341234}" type="slidenum">
              <a:rPr lang="en">
                <a:solidFill>
                  <a:srgbClr val="000000"/>
                </a:solidFill>
              </a:rPr>
              <a:pPr/>
              <a:t>‹N›</a:t>
            </a:fld>
            <a:endParaRPr lang="en">
              <a:solidFill>
                <a:srgbClr val="000000"/>
              </a:solidFill>
            </a:endParaRPr>
          </a:p>
        </p:txBody>
      </p:sp>
    </p:spTree>
    <p:extLst>
      <p:ext uri="{BB962C8B-B14F-4D97-AF65-F5344CB8AC3E}">
        <p14:creationId xmlns:p14="http://schemas.microsoft.com/office/powerpoint/2010/main" val="53649040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fld id="{00000000-1234-1234-1234-123412341234}" type="slidenum">
              <a:rPr lang="en">
                <a:solidFill>
                  <a:srgbClr val="000000"/>
                </a:solidFill>
              </a:rPr>
              <a:pPr/>
              <a:t>‹N›</a:t>
            </a:fld>
            <a:endParaRPr lang="en">
              <a:solidFill>
                <a:srgbClr val="000000"/>
              </a:solidFill>
            </a:endParaRPr>
          </a:p>
        </p:txBody>
      </p:sp>
    </p:spTree>
    <p:extLst>
      <p:ext uri="{BB962C8B-B14F-4D97-AF65-F5344CB8AC3E}">
        <p14:creationId xmlns:p14="http://schemas.microsoft.com/office/powerpoint/2010/main" val="138864603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endParaRPr sz="1400">
              <a:ea typeface="+mn-ea"/>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fld id="{00000000-1234-1234-1234-123412341234}" type="slidenum">
              <a:rPr lang="en">
                <a:solidFill>
                  <a:srgbClr val="000000"/>
                </a:solidFill>
              </a:rPr>
              <a:pPr/>
              <a:t>‹N›</a:t>
            </a:fld>
            <a:endParaRPr lang="en">
              <a:solidFill>
                <a:srgbClr val="000000"/>
              </a:solidFill>
            </a:endParaRPr>
          </a:p>
        </p:txBody>
      </p:sp>
    </p:spTree>
    <p:extLst>
      <p:ext uri="{BB962C8B-B14F-4D97-AF65-F5344CB8AC3E}">
        <p14:creationId xmlns:p14="http://schemas.microsoft.com/office/powerpoint/2010/main" val="331988117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fld id="{00000000-1234-1234-1234-123412341234}" type="slidenum">
              <a:rPr lang="en">
                <a:solidFill>
                  <a:srgbClr val="000000"/>
                </a:solidFill>
              </a:rPr>
              <a:pPr/>
              <a:t>‹N›</a:t>
            </a:fld>
            <a:endParaRPr lang="en">
              <a:solidFill>
                <a:srgbClr val="000000"/>
              </a:solidFill>
            </a:endParaRPr>
          </a:p>
        </p:txBody>
      </p:sp>
    </p:spTree>
    <p:extLst>
      <p:ext uri="{BB962C8B-B14F-4D97-AF65-F5344CB8AC3E}">
        <p14:creationId xmlns:p14="http://schemas.microsoft.com/office/powerpoint/2010/main" val="232510977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fld id="{00000000-1234-1234-1234-123412341234}" type="slidenum">
              <a:rPr lang="en">
                <a:solidFill>
                  <a:srgbClr val="000000"/>
                </a:solidFill>
              </a:rPr>
              <a:pPr/>
              <a:t>‹N›</a:t>
            </a:fld>
            <a:endParaRPr lang="en">
              <a:solidFill>
                <a:srgbClr val="000000"/>
              </a:solidFill>
            </a:endParaRPr>
          </a:p>
        </p:txBody>
      </p:sp>
    </p:spTree>
    <p:extLst>
      <p:ext uri="{BB962C8B-B14F-4D97-AF65-F5344CB8AC3E}">
        <p14:creationId xmlns:p14="http://schemas.microsoft.com/office/powerpoint/2010/main" val="22422230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fld id="{00000000-1234-1234-1234-123412341234}" type="slidenum">
              <a:rPr lang="en">
                <a:solidFill>
                  <a:srgbClr val="000000"/>
                </a:solidFill>
              </a:rPr>
              <a:pPr/>
              <a:t>‹N›</a:t>
            </a:fld>
            <a:endParaRPr lang="en">
              <a:solidFill>
                <a:srgbClr val="000000"/>
              </a:solidFill>
            </a:endParaRPr>
          </a:p>
        </p:txBody>
      </p:sp>
    </p:spTree>
    <p:extLst>
      <p:ext uri="{BB962C8B-B14F-4D97-AF65-F5344CB8AC3E}">
        <p14:creationId xmlns:p14="http://schemas.microsoft.com/office/powerpoint/2010/main" val="26612762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fld id="{00000000-1234-1234-1234-123412341234}" type="slidenum">
              <a:rPr lang="en">
                <a:solidFill>
                  <a:srgbClr val="000000"/>
                </a:solidFill>
              </a:rPr>
              <a:pPr/>
              <a:t>‹N›</a:t>
            </a:fld>
            <a:endParaRPr lang="en">
              <a:solidFill>
                <a:srgbClr val="000000"/>
              </a:solidFill>
            </a:endParaRPr>
          </a:p>
        </p:txBody>
      </p:sp>
    </p:spTree>
    <p:extLst>
      <p:ext uri="{BB962C8B-B14F-4D97-AF65-F5344CB8AC3E}">
        <p14:creationId xmlns:p14="http://schemas.microsoft.com/office/powerpoint/2010/main" val="60887667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a:xfrm>
            <a:off x="6553200" y="4767264"/>
            <a:ext cx="2133600" cy="273844"/>
          </a:xfrm>
          <a:prstGeom prst="rect">
            <a:avLst/>
          </a:prstGeom>
        </p:spPr>
        <p:txBody>
          <a:bodyPr/>
          <a:lstStyle/>
          <a:p>
            <a:endParaRPr lang="he-IL" sz="1400">
              <a:solidFill>
                <a:prstClr val="black">
                  <a:tint val="75000"/>
                </a:prstClr>
              </a:solidFill>
              <a:ea typeface="+mn-ea"/>
              <a:cs typeface="Arial" panose="020B0604020202020204" pitchFamily="34" charset="0"/>
            </a:endParaRPr>
          </a:p>
        </p:txBody>
      </p:sp>
      <p:sp>
        <p:nvSpPr>
          <p:cNvPr id="5" name="מציין מיקום של כותרת תחתונה 4"/>
          <p:cNvSpPr>
            <a:spLocks noGrp="1"/>
          </p:cNvSpPr>
          <p:nvPr>
            <p:ph type="ftr" sz="quarter" idx="11"/>
          </p:nvPr>
        </p:nvSpPr>
        <p:spPr>
          <a:xfrm>
            <a:off x="3124200" y="4767264"/>
            <a:ext cx="2895600" cy="273844"/>
          </a:xfrm>
          <a:prstGeom prst="rect">
            <a:avLst/>
          </a:prstGeom>
        </p:spPr>
        <p:txBody>
          <a:bodyPr/>
          <a:lstStyle/>
          <a:p>
            <a:endParaRPr lang="he-IL" sz="1400">
              <a:solidFill>
                <a:prstClr val="black">
                  <a:tint val="75000"/>
                </a:prstClr>
              </a:solidFill>
              <a:ea typeface="+mn-ea"/>
              <a:cs typeface="Arial" panose="020B0604020202020204" pitchFamily="34" charset="0"/>
            </a:endParaRPr>
          </a:p>
        </p:txBody>
      </p:sp>
      <p:sp>
        <p:nvSpPr>
          <p:cNvPr id="6" name="מציין מיקום של מספר שקופית 5"/>
          <p:cNvSpPr>
            <a:spLocks noGrp="1"/>
          </p:cNvSpPr>
          <p:nvPr>
            <p:ph type="sldNum" sz="quarter" idx="12"/>
          </p:nvPr>
        </p:nvSpPr>
        <p:spPr/>
        <p:txBody>
          <a:bodyPr/>
          <a:lstStyle/>
          <a:p>
            <a:fld id="{069489B2-3265-464E-8847-599A50A55BAD}" type="slidenum">
              <a:rPr lang="he-IL" smtClean="0">
                <a:solidFill>
                  <a:prstClr val="black">
                    <a:tint val="75000"/>
                  </a:prstClr>
                </a:solidFill>
              </a:rPr>
              <a:pPr/>
              <a:t>‹N›</a:t>
            </a:fld>
            <a:endParaRPr lang="he-IL">
              <a:solidFill>
                <a:prstClr val="black">
                  <a:tint val="75000"/>
                </a:prstClr>
              </a:solidFill>
            </a:endParaRPr>
          </a:p>
        </p:txBody>
      </p:sp>
    </p:spTree>
    <p:extLst>
      <p:ext uri="{BB962C8B-B14F-4D97-AF65-F5344CB8AC3E}">
        <p14:creationId xmlns:p14="http://schemas.microsoft.com/office/powerpoint/2010/main" val="82580416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מלבן 4"/>
          <p:cNvSpPr/>
          <p:nvPr userDrawn="1"/>
        </p:nvSpPr>
        <p:spPr>
          <a:xfrm>
            <a:off x="6853237" y="2790826"/>
            <a:ext cx="1995488" cy="22343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kern="1200">
              <a:solidFill>
                <a:srgbClr val="FFFFFF"/>
              </a:solidFill>
            </a:endParaRPr>
          </a:p>
        </p:txBody>
      </p:sp>
      <p:sp>
        <p:nvSpPr>
          <p:cNvPr id="2" name="Title 1"/>
          <p:cNvSpPr>
            <a:spLocks noGrp="1"/>
          </p:cNvSpPr>
          <p:nvPr>
            <p:ph type="ctrTitle"/>
          </p:nvPr>
        </p:nvSpPr>
        <p:spPr>
          <a:xfrm>
            <a:off x="3799262" y="4216471"/>
            <a:ext cx="2906337" cy="275249"/>
          </a:xfrm>
        </p:spPr>
        <p:txBody>
          <a:bodyPr lIns="90000" anchor="ctr" anchorCtr="0">
            <a:noAutofit/>
          </a:bodyPr>
          <a:lstStyle>
            <a:lvl1pPr algn="r" rtl="1">
              <a:defRPr sz="1600" b="1">
                <a:solidFill>
                  <a:schemeClr val="tx2"/>
                </a:solidFill>
                <a:latin typeface="+mj-lt"/>
              </a:defRPr>
            </a:lvl1pPr>
          </a:lstStyle>
          <a:p>
            <a:r>
              <a:rPr lang="en-US" dirty="0"/>
              <a:t>Click to edit Master title style</a:t>
            </a:r>
          </a:p>
        </p:txBody>
      </p:sp>
      <p:sp>
        <p:nvSpPr>
          <p:cNvPr id="3" name="Subtitle 2"/>
          <p:cNvSpPr>
            <a:spLocks noGrp="1"/>
          </p:cNvSpPr>
          <p:nvPr>
            <p:ph type="subTitle" idx="1"/>
          </p:nvPr>
        </p:nvSpPr>
        <p:spPr>
          <a:xfrm>
            <a:off x="3803074" y="4479165"/>
            <a:ext cx="2902526" cy="273703"/>
          </a:xfrm>
        </p:spPr>
        <p:txBody>
          <a:bodyPr lIns="90000" tIns="0" anchor="ctr" anchorCtr="0">
            <a:noAutofit/>
          </a:bodyPr>
          <a:lstStyle>
            <a:lvl1pPr marL="0" indent="0" algn="r" rtl="1">
              <a:buNone/>
              <a:defRPr sz="1600" b="0">
                <a:solidFill>
                  <a:schemeClr val="tx2"/>
                </a:solidFill>
                <a:latin typeface="+mj-lt"/>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pic>
        <p:nvPicPr>
          <p:cNvPr id="4"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22797" t="33428" r="20238" b="23428"/>
          <a:stretch/>
        </p:blipFill>
        <p:spPr bwMode="auto">
          <a:xfrm>
            <a:off x="6817519" y="3907997"/>
            <a:ext cx="2174231" cy="1029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249669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5401" y="1904709"/>
            <a:ext cx="4685301" cy="449736"/>
          </a:xfrm>
        </p:spPr>
        <p:txBody>
          <a:bodyPr lIns="90000" anchor="ctr" anchorCtr="0">
            <a:noAutofit/>
          </a:bodyPr>
          <a:lstStyle>
            <a:lvl1pPr algn="r" rtl="1">
              <a:defRPr sz="2000" b="1">
                <a:solidFill>
                  <a:schemeClr val="accent1"/>
                </a:solidFill>
                <a:latin typeface="+mj-lt"/>
              </a:defRPr>
            </a:lvl1pPr>
          </a:lstStyle>
          <a:p>
            <a:r>
              <a:rPr lang="en-US" dirty="0"/>
              <a:t>Click to edit Master title style</a:t>
            </a:r>
          </a:p>
        </p:txBody>
      </p:sp>
      <p:sp>
        <p:nvSpPr>
          <p:cNvPr id="3" name="Subtitle 2"/>
          <p:cNvSpPr>
            <a:spLocks noGrp="1"/>
          </p:cNvSpPr>
          <p:nvPr>
            <p:ph type="subTitle" idx="1"/>
          </p:nvPr>
        </p:nvSpPr>
        <p:spPr>
          <a:xfrm>
            <a:off x="921544" y="2367428"/>
            <a:ext cx="4679157" cy="447210"/>
          </a:xfrm>
        </p:spPr>
        <p:txBody>
          <a:bodyPr lIns="90000" tIns="0" anchor="ctr" anchorCtr="0">
            <a:noAutofit/>
          </a:bodyPr>
          <a:lstStyle>
            <a:lvl1pPr marL="0" indent="0" algn="r" rtl="1">
              <a:buNone/>
              <a:defRPr sz="1600" b="0">
                <a:solidFill>
                  <a:schemeClr val="tx2"/>
                </a:solidFill>
                <a:latin typeface="+mj-lt"/>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6" name="אליפסה 5"/>
          <p:cNvSpPr/>
          <p:nvPr/>
        </p:nvSpPr>
        <p:spPr>
          <a:xfrm>
            <a:off x="5922645" y="1241302"/>
            <a:ext cx="2522220" cy="25222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kern="1200">
              <a:solidFill>
                <a:srgbClr val="FFFFFF"/>
              </a:solidFill>
            </a:endParaRPr>
          </a:p>
        </p:txBody>
      </p:sp>
      <p:pic>
        <p:nvPicPr>
          <p:cNvPr id="8"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22797" t="33428" r="20238" b="23428"/>
          <a:stretch/>
        </p:blipFill>
        <p:spPr bwMode="auto">
          <a:xfrm>
            <a:off x="6096001" y="2019302"/>
            <a:ext cx="2174231" cy="1029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62442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97873" y="1093581"/>
            <a:ext cx="8550000" cy="3499200"/>
          </a:xfrm>
        </p:spPr>
        <p:txBody>
          <a:bodyPr vert="horz" lIns="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p:txBody>
          <a:bodyPr vert="horz" lIns="90000" tIns="45720" rIns="91440" bIns="45720" rtlCol="0" anchor="ctr">
            <a:noAutofit/>
          </a:bodyPr>
          <a:lstStyle>
            <a:lvl1pPr>
              <a:defRPr lang="en-US"/>
            </a:lvl1pPr>
          </a:lstStyle>
          <a:p>
            <a:pPr lvl="0"/>
            <a:r>
              <a:rPr lang="en-US" dirty="0"/>
              <a:t>Click to edit Master title style</a:t>
            </a:r>
          </a:p>
        </p:txBody>
      </p:sp>
      <p:sp>
        <p:nvSpPr>
          <p:cNvPr id="6" name="Slide Number Placeholder 5"/>
          <p:cNvSpPr>
            <a:spLocks noGrp="1"/>
          </p:cNvSpPr>
          <p:nvPr>
            <p:ph type="sldNum" sz="quarter" idx="12"/>
          </p:nvPr>
        </p:nvSpPr>
        <p:spPr/>
        <p:txBody>
          <a:bodyPr/>
          <a:lstStyle/>
          <a:p>
            <a:fld id="{915BC413-7E99-4ACB-B45A-2066C78CC543}" type="slidenum">
              <a:rPr lang="en-US" smtClean="0">
                <a:solidFill>
                  <a:srgbClr val="4E4E50">
                    <a:lumMod val="75000"/>
                  </a:srgbClr>
                </a:solidFill>
              </a:rPr>
              <a:pPr/>
              <a:t>‹N›</a:t>
            </a:fld>
            <a:endParaRPr lang="en-US">
              <a:solidFill>
                <a:srgbClr val="4E4E50">
                  <a:lumMod val="75000"/>
                </a:srgbClr>
              </a:solidFill>
            </a:endParaRPr>
          </a:p>
        </p:txBody>
      </p:sp>
      <p:sp>
        <p:nvSpPr>
          <p:cNvPr id="5" name="מלבן 4"/>
          <p:cNvSpPr/>
          <p:nvPr userDrawn="1"/>
        </p:nvSpPr>
        <p:spPr>
          <a:xfrm>
            <a:off x="616528" y="4745182"/>
            <a:ext cx="8285018" cy="193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srgbClr val="FFFFFF"/>
              </a:solidFill>
            </a:endParaRPr>
          </a:p>
        </p:txBody>
      </p:sp>
      <p:cxnSp>
        <p:nvCxnSpPr>
          <p:cNvPr id="7" name="מחבר ישר 6"/>
          <p:cNvCxnSpPr/>
          <p:nvPr userDrawn="1"/>
        </p:nvCxnSpPr>
        <p:spPr>
          <a:xfrm>
            <a:off x="678873" y="4842164"/>
            <a:ext cx="816725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מלבן 7"/>
          <p:cNvSpPr/>
          <p:nvPr userDrawn="1"/>
        </p:nvSpPr>
        <p:spPr>
          <a:xfrm>
            <a:off x="7162801" y="247651"/>
            <a:ext cx="619125" cy="238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kern="1200">
              <a:solidFill>
                <a:srgbClr val="FFFFFF"/>
              </a:solidFill>
            </a:endParaRPr>
          </a:p>
        </p:txBody>
      </p:sp>
      <p:pic>
        <p:nvPicPr>
          <p:cNvPr id="9"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22797" t="33428" r="20238" b="23428"/>
          <a:stretch/>
        </p:blipFill>
        <p:spPr bwMode="auto">
          <a:xfrm>
            <a:off x="7629526" y="76200"/>
            <a:ext cx="1438275" cy="680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410710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97872" y="172107"/>
            <a:ext cx="6372000" cy="514350"/>
          </a:xfrm>
        </p:spPr>
        <p:txBody>
          <a:bodyPr vert="horz" lIns="90000" tIns="45720" rIns="91440" bIns="45720" rtlCol="0" anchor="ctr">
            <a:noAutofit/>
          </a:bodyPr>
          <a:lstStyle>
            <a:lvl1pPr>
              <a:defRPr lang="en-US"/>
            </a:lvl1pPr>
          </a:lstStyle>
          <a:p>
            <a:pPr lvl="0"/>
            <a:r>
              <a:rPr lang="en-US"/>
              <a:t>Click to edit Master title style</a:t>
            </a:r>
          </a:p>
        </p:txBody>
      </p:sp>
      <p:sp>
        <p:nvSpPr>
          <p:cNvPr id="3" name="Content Placeholder 2"/>
          <p:cNvSpPr>
            <a:spLocks noGrp="1"/>
          </p:cNvSpPr>
          <p:nvPr>
            <p:ph sz="half" idx="1" hasCustomPrompt="1"/>
          </p:nvPr>
        </p:nvSpPr>
        <p:spPr>
          <a:xfrm>
            <a:off x="297874" y="1093581"/>
            <a:ext cx="4156652" cy="3499200"/>
          </a:xfrm>
        </p:spPr>
        <p:txBody>
          <a:bodyPr vert="horz" lIns="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hasCustomPrompt="1"/>
          </p:nvPr>
        </p:nvSpPr>
        <p:spPr>
          <a:xfrm>
            <a:off x="4689475" y="1093581"/>
            <a:ext cx="4156652" cy="3499200"/>
          </a:xfrm>
        </p:spPr>
        <p:txBody>
          <a:bodyPr vert="horz" lIns="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Slide Number Placeholder 6"/>
          <p:cNvSpPr>
            <a:spLocks noGrp="1"/>
          </p:cNvSpPr>
          <p:nvPr>
            <p:ph type="sldNum" sz="quarter" idx="12"/>
          </p:nvPr>
        </p:nvSpPr>
        <p:spPr/>
        <p:txBody>
          <a:bodyPr/>
          <a:lstStyle/>
          <a:p>
            <a:fld id="{915BC413-7E99-4ACB-B45A-2066C78CC543}" type="slidenum">
              <a:rPr lang="en-US" smtClean="0">
                <a:solidFill>
                  <a:srgbClr val="4E4E50">
                    <a:lumMod val="75000"/>
                  </a:srgbClr>
                </a:solidFill>
              </a:rPr>
              <a:pPr/>
              <a:t>‹N›</a:t>
            </a:fld>
            <a:endParaRPr lang="en-US">
              <a:solidFill>
                <a:srgbClr val="4E4E50">
                  <a:lumMod val="75000"/>
                </a:srgbClr>
              </a:solidFill>
            </a:endParaRPr>
          </a:p>
        </p:txBody>
      </p:sp>
      <p:sp>
        <p:nvSpPr>
          <p:cNvPr id="6" name="מלבן 5"/>
          <p:cNvSpPr/>
          <p:nvPr userDrawn="1"/>
        </p:nvSpPr>
        <p:spPr>
          <a:xfrm>
            <a:off x="616528" y="4745182"/>
            <a:ext cx="8285018" cy="193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srgbClr val="FFFFFF"/>
              </a:solidFill>
            </a:endParaRPr>
          </a:p>
        </p:txBody>
      </p:sp>
      <p:cxnSp>
        <p:nvCxnSpPr>
          <p:cNvPr id="8" name="מחבר ישר 7"/>
          <p:cNvCxnSpPr/>
          <p:nvPr userDrawn="1"/>
        </p:nvCxnSpPr>
        <p:spPr>
          <a:xfrm>
            <a:off x="678873" y="4842164"/>
            <a:ext cx="816725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מלבן 8"/>
          <p:cNvSpPr/>
          <p:nvPr userDrawn="1"/>
        </p:nvSpPr>
        <p:spPr>
          <a:xfrm>
            <a:off x="7162801" y="247651"/>
            <a:ext cx="619125" cy="238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kern="1200">
              <a:solidFill>
                <a:srgbClr val="FFFFFF"/>
              </a:solidFill>
            </a:endParaRPr>
          </a:p>
        </p:txBody>
      </p:sp>
      <p:pic>
        <p:nvPicPr>
          <p:cNvPr id="10"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22797" t="33428" r="20238" b="23428"/>
          <a:stretch/>
        </p:blipFill>
        <p:spPr bwMode="auto">
          <a:xfrm>
            <a:off x="7629526" y="76200"/>
            <a:ext cx="1438275" cy="680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677446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297873" y="1530928"/>
            <a:ext cx="4158000" cy="3071235"/>
          </a:xfrm>
        </p:spPr>
        <p:txBody>
          <a:bodyPr vert="horz" lIns="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Content Placeholder 5"/>
          <p:cNvSpPr>
            <a:spLocks noGrp="1"/>
          </p:cNvSpPr>
          <p:nvPr>
            <p:ph sz="quarter" idx="4" hasCustomPrompt="1"/>
          </p:nvPr>
        </p:nvSpPr>
        <p:spPr>
          <a:xfrm>
            <a:off x="4688127" y="1523387"/>
            <a:ext cx="4158000" cy="3071235"/>
          </a:xfrm>
        </p:spPr>
        <p:txBody>
          <a:bodyPr vert="horz" lIns="0" tIns="45720" rIns="91440" bIns="45720" rtlCol="0">
            <a:normAutofit/>
          </a:bodyPr>
          <a:lstStyle>
            <a:lvl1pPr>
              <a:defRPr lang="en-US" dirty="0" smtClean="0">
                <a:solidFill>
                  <a:schemeClr val="accent2"/>
                </a:solidFill>
              </a:defRPr>
            </a:lvl1pPr>
            <a:lvl2pPr>
              <a:defRPr lang="en-US" dirty="0" smtClean="0"/>
            </a:lvl2pPr>
            <a:lvl3pPr>
              <a:defRPr lang="en-US" dirty="0" smtClean="0"/>
            </a:lvl3pPr>
            <a:lvl4pPr>
              <a:defRPr lang="en-US" dirty="0" smtClean="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a:xfrm>
            <a:off x="297872" y="172107"/>
            <a:ext cx="6372000" cy="51435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297873" y="1093581"/>
            <a:ext cx="4158000" cy="418306"/>
          </a:xfrm>
        </p:spPr>
        <p:txBody>
          <a:bodyPr anchor="b">
            <a:normAutofit/>
          </a:bodyPr>
          <a:lstStyle>
            <a:lvl1pPr marL="0" indent="0">
              <a:buNone/>
              <a:defRPr sz="2000" b="1">
                <a:solidFill>
                  <a:schemeClr val="accent2"/>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4688127" y="1093581"/>
            <a:ext cx="4158000" cy="418306"/>
          </a:xfrm>
        </p:spPr>
        <p:txBody>
          <a:bodyPr anchor="b">
            <a:normAutofit/>
          </a:bodyPr>
          <a:lstStyle>
            <a:lvl1pPr marL="0" indent="0">
              <a:buNone/>
              <a:defRPr sz="2000" b="1">
                <a:solidFill>
                  <a:schemeClr val="accent2"/>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9" name="Slide Number Placeholder 8"/>
          <p:cNvSpPr>
            <a:spLocks noGrp="1"/>
          </p:cNvSpPr>
          <p:nvPr>
            <p:ph type="sldNum" sz="quarter" idx="12"/>
          </p:nvPr>
        </p:nvSpPr>
        <p:spPr/>
        <p:txBody>
          <a:bodyPr/>
          <a:lstStyle/>
          <a:p>
            <a:fld id="{915BC413-7E99-4ACB-B45A-2066C78CC543}" type="slidenum">
              <a:rPr lang="en-US" smtClean="0">
                <a:solidFill>
                  <a:srgbClr val="4E4E50">
                    <a:lumMod val="75000"/>
                  </a:srgbClr>
                </a:solidFill>
              </a:rPr>
              <a:pPr/>
              <a:t>‹N›</a:t>
            </a:fld>
            <a:endParaRPr lang="en-US">
              <a:solidFill>
                <a:srgbClr val="4E4E50">
                  <a:lumMod val="75000"/>
                </a:srgbClr>
              </a:solidFill>
            </a:endParaRPr>
          </a:p>
        </p:txBody>
      </p:sp>
      <p:sp>
        <p:nvSpPr>
          <p:cNvPr id="8" name="מלבן 7"/>
          <p:cNvSpPr/>
          <p:nvPr userDrawn="1"/>
        </p:nvSpPr>
        <p:spPr>
          <a:xfrm>
            <a:off x="616528" y="4745182"/>
            <a:ext cx="8285018" cy="193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srgbClr val="FFFFFF"/>
              </a:solidFill>
            </a:endParaRPr>
          </a:p>
        </p:txBody>
      </p:sp>
      <p:cxnSp>
        <p:nvCxnSpPr>
          <p:cNvPr id="10" name="מחבר ישר 9"/>
          <p:cNvCxnSpPr/>
          <p:nvPr userDrawn="1"/>
        </p:nvCxnSpPr>
        <p:spPr>
          <a:xfrm>
            <a:off x="678873" y="4842164"/>
            <a:ext cx="816725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מלבן 10"/>
          <p:cNvSpPr/>
          <p:nvPr userDrawn="1"/>
        </p:nvSpPr>
        <p:spPr>
          <a:xfrm>
            <a:off x="7162801" y="247651"/>
            <a:ext cx="619125" cy="238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kern="1200">
              <a:solidFill>
                <a:srgbClr val="FFFFFF"/>
              </a:solidFill>
            </a:endParaRPr>
          </a:p>
        </p:txBody>
      </p:sp>
      <p:pic>
        <p:nvPicPr>
          <p:cNvPr id="12"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22797" t="33428" r="20238" b="23428"/>
          <a:stretch/>
        </p:blipFill>
        <p:spPr bwMode="auto">
          <a:xfrm>
            <a:off x="7629526" y="76200"/>
            <a:ext cx="1438275" cy="680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805470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915BC413-7E99-4ACB-B45A-2066C78CC543}" type="slidenum">
              <a:rPr lang="en-US" smtClean="0">
                <a:solidFill>
                  <a:srgbClr val="4E4E50">
                    <a:lumMod val="75000"/>
                  </a:srgbClr>
                </a:solidFill>
              </a:rPr>
              <a:pPr/>
              <a:t>‹N›</a:t>
            </a:fld>
            <a:endParaRPr lang="en-US">
              <a:solidFill>
                <a:srgbClr val="4E4E50">
                  <a:lumMod val="75000"/>
                </a:srgbClr>
              </a:solidFill>
            </a:endParaRPr>
          </a:p>
        </p:txBody>
      </p:sp>
      <p:sp>
        <p:nvSpPr>
          <p:cNvPr id="4" name="מלבן 3"/>
          <p:cNvSpPr/>
          <p:nvPr userDrawn="1"/>
        </p:nvSpPr>
        <p:spPr>
          <a:xfrm>
            <a:off x="616528" y="4745182"/>
            <a:ext cx="8285018" cy="193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srgbClr val="FFFFFF"/>
              </a:solidFill>
            </a:endParaRPr>
          </a:p>
        </p:txBody>
      </p:sp>
      <p:cxnSp>
        <p:nvCxnSpPr>
          <p:cNvPr id="6" name="מחבר ישר 5"/>
          <p:cNvCxnSpPr/>
          <p:nvPr userDrawn="1"/>
        </p:nvCxnSpPr>
        <p:spPr>
          <a:xfrm>
            <a:off x="678873" y="4842164"/>
            <a:ext cx="816725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מלבן 6"/>
          <p:cNvSpPr/>
          <p:nvPr userDrawn="1"/>
        </p:nvSpPr>
        <p:spPr>
          <a:xfrm>
            <a:off x="7162801" y="257176"/>
            <a:ext cx="619125" cy="238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kern="1200">
              <a:solidFill>
                <a:srgbClr val="FFFFFF"/>
              </a:solidFill>
            </a:endParaRPr>
          </a:p>
        </p:txBody>
      </p:sp>
      <p:pic>
        <p:nvPicPr>
          <p:cNvPr id="8"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22797" t="33428" r="20238" b="23428"/>
          <a:stretch/>
        </p:blipFill>
        <p:spPr bwMode="auto">
          <a:xfrm>
            <a:off x="7629526" y="85725"/>
            <a:ext cx="1438275" cy="680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354285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5BC413-7E99-4ACB-B45A-2066C78CC543}" type="slidenum">
              <a:rPr lang="en-US" smtClean="0">
                <a:solidFill>
                  <a:srgbClr val="4E4E50">
                    <a:lumMod val="75000"/>
                  </a:srgbClr>
                </a:solidFill>
              </a:rPr>
              <a:pPr/>
              <a:t>‹N›</a:t>
            </a:fld>
            <a:endParaRPr lang="en-US">
              <a:solidFill>
                <a:srgbClr val="4E4E50">
                  <a:lumMod val="75000"/>
                </a:srgbClr>
              </a:solidFill>
            </a:endParaRPr>
          </a:p>
        </p:txBody>
      </p:sp>
      <p:sp>
        <p:nvSpPr>
          <p:cNvPr id="3" name="מלבן 2"/>
          <p:cNvSpPr/>
          <p:nvPr userDrawn="1"/>
        </p:nvSpPr>
        <p:spPr>
          <a:xfrm>
            <a:off x="616528" y="4745182"/>
            <a:ext cx="8285018" cy="193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srgbClr val="FFFFFF"/>
              </a:solidFill>
            </a:endParaRPr>
          </a:p>
        </p:txBody>
      </p:sp>
      <p:cxnSp>
        <p:nvCxnSpPr>
          <p:cNvPr id="5" name="מחבר ישר 4"/>
          <p:cNvCxnSpPr/>
          <p:nvPr userDrawn="1"/>
        </p:nvCxnSpPr>
        <p:spPr>
          <a:xfrm>
            <a:off x="678873" y="4842164"/>
            <a:ext cx="816725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מלבן 5"/>
          <p:cNvSpPr/>
          <p:nvPr userDrawn="1"/>
        </p:nvSpPr>
        <p:spPr>
          <a:xfrm>
            <a:off x="7162801" y="247651"/>
            <a:ext cx="619125" cy="238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kern="1200">
              <a:solidFill>
                <a:srgbClr val="FFFFFF"/>
              </a:solidFill>
            </a:endParaRPr>
          </a:p>
        </p:txBody>
      </p:sp>
      <p:pic>
        <p:nvPicPr>
          <p:cNvPr id="7"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22797" t="33428" r="20238" b="23428"/>
          <a:stretch/>
        </p:blipFill>
        <p:spPr bwMode="auto">
          <a:xfrm>
            <a:off x="7629526" y="76200"/>
            <a:ext cx="1438275" cy="680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206319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395536" y="1113588"/>
            <a:ext cx="8229600" cy="857250"/>
          </a:xfrm>
        </p:spPr>
        <p:txBody>
          <a:bodyPr/>
          <a:lstStyle/>
          <a:p>
            <a:r>
              <a:rPr lang="he-IL" smtClean="0"/>
              <a:t>לחץ כדי לערוך סגנון כותרת של תבנית בסיס</a:t>
            </a:r>
            <a:endParaRPr lang="he-IL" dirty="0"/>
          </a:p>
        </p:txBody>
      </p:sp>
      <p:sp>
        <p:nvSpPr>
          <p:cNvPr id="3" name="מציין מיקום תוכן 2"/>
          <p:cNvSpPr>
            <a:spLocks noGrp="1"/>
          </p:cNvSpPr>
          <p:nvPr>
            <p:ph idx="1"/>
          </p:nvPr>
        </p:nvSpPr>
        <p:spPr>
          <a:xfrm>
            <a:off x="457200" y="2085697"/>
            <a:ext cx="8229600" cy="2508926"/>
          </a:xfrm>
        </p:spPr>
        <p:txBody>
          <a:bodyPr/>
          <a:lstStyle>
            <a:lvl1pPr algn="l" rtl="0">
              <a:defRPr/>
            </a:lvl1pPr>
            <a:lvl2pPr algn="l" rtl="0">
              <a:defRPr/>
            </a:lvl2pPr>
            <a:lvl3pPr algn="l" rtl="0">
              <a:defRPr/>
            </a:lvl3pPr>
            <a:lvl4pPr algn="l" rtl="0">
              <a:defRPr/>
            </a:lvl4pPr>
            <a:lvl5pPr algn="l" rtl="0">
              <a:defRPr/>
            </a:lvl5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dirty="0"/>
          </a:p>
        </p:txBody>
      </p:sp>
      <p:sp>
        <p:nvSpPr>
          <p:cNvPr id="4" name="מציין מיקום של תאריך 3"/>
          <p:cNvSpPr>
            <a:spLocks noGrp="1"/>
          </p:cNvSpPr>
          <p:nvPr>
            <p:ph type="dt" sz="half" idx="10"/>
          </p:nvPr>
        </p:nvSpPr>
        <p:spPr>
          <a:xfrm>
            <a:off x="6553200" y="4767264"/>
            <a:ext cx="2133600" cy="273844"/>
          </a:xfrm>
          <a:prstGeom prst="rect">
            <a:avLst/>
          </a:prstGeom>
        </p:spPr>
        <p:txBody>
          <a:bodyPr/>
          <a:lstStyle/>
          <a:p>
            <a:fld id="{3838B5E5-53B2-4185-9456-370ECE4D5B0D}" type="datetimeFigureOut">
              <a:rPr lang="he-IL" sz="1350" kern="1200">
                <a:latin typeface="Calibri"/>
                <a:ea typeface="+mn-ea"/>
              </a:rPr>
              <a:pPr/>
              <a:t>ז'/ניסן/תשע"ז</a:t>
            </a:fld>
            <a:endParaRPr lang="he-IL" sz="1350" kern="1200">
              <a:latin typeface="Calibri"/>
              <a:ea typeface="+mn-ea"/>
            </a:endParaRPr>
          </a:p>
        </p:txBody>
      </p:sp>
      <p:sp>
        <p:nvSpPr>
          <p:cNvPr id="5" name="מציין מיקום של כותרת תחתונה 4"/>
          <p:cNvSpPr>
            <a:spLocks noGrp="1"/>
          </p:cNvSpPr>
          <p:nvPr>
            <p:ph type="ftr" sz="quarter" idx="11"/>
          </p:nvPr>
        </p:nvSpPr>
        <p:spPr>
          <a:xfrm>
            <a:off x="3124200" y="4767264"/>
            <a:ext cx="2895600" cy="273844"/>
          </a:xfrm>
          <a:prstGeom prst="rect">
            <a:avLst/>
          </a:prstGeom>
        </p:spPr>
        <p:txBody>
          <a:bodyPr/>
          <a:lstStyle/>
          <a:p>
            <a:endParaRPr lang="he-IL" sz="1350" kern="1200">
              <a:latin typeface="Calibri"/>
              <a:ea typeface="+mn-ea"/>
            </a:endParaRPr>
          </a:p>
        </p:txBody>
      </p:sp>
      <p:sp>
        <p:nvSpPr>
          <p:cNvPr id="6" name="מציין מיקום של מספר שקופית 5"/>
          <p:cNvSpPr>
            <a:spLocks noGrp="1"/>
          </p:cNvSpPr>
          <p:nvPr>
            <p:ph type="sldNum" sz="quarter" idx="12"/>
          </p:nvPr>
        </p:nvSpPr>
        <p:spPr/>
        <p:txBody>
          <a:bodyPr/>
          <a:lstStyle/>
          <a:p>
            <a:fld id="{86F7989D-AEAC-45EB-AD3C-C9F30BF08BCA}" type="slidenum">
              <a:rPr lang="he-IL" smtClean="0">
                <a:solidFill>
                  <a:srgbClr val="4E4E50">
                    <a:lumMod val="75000"/>
                  </a:srgbClr>
                </a:solidFill>
              </a:rPr>
              <a:pPr/>
              <a:t>‹N›</a:t>
            </a:fld>
            <a:endParaRPr lang="he-IL">
              <a:solidFill>
                <a:srgbClr val="4E4E50">
                  <a:lumMod val="75000"/>
                </a:srgbClr>
              </a:solidFill>
            </a:endParaRPr>
          </a:p>
        </p:txBody>
      </p:sp>
    </p:spTree>
    <p:extLst>
      <p:ext uri="{BB962C8B-B14F-4D97-AF65-F5344CB8AC3E}">
        <p14:creationId xmlns:p14="http://schemas.microsoft.com/office/powerpoint/2010/main" val="2163646299"/>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1"/>
            <a:ext cx="1908213" cy="798645"/>
          </a:xfrm>
          <a:prstGeom prst="rect">
            <a:avLst/>
          </a:prstGeom>
        </p:spPr>
      </p:pic>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r>
              <a:rPr lang="en-US" smtClean="0"/>
              <a:t>Click to edit Master title style</a:t>
            </a:r>
            <a:endParaRPr dirty="0"/>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r>
              <a:rPr lang="en-US" smtClean="0"/>
              <a:t>Click to edit Master subtitle style</a:t>
            </a:r>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fld id="{1CEBE967-8062-40AC-AD73-97882E3B654E}" type="slidenum">
              <a:rPr lang="en-US" smtClean="0">
                <a:solidFill>
                  <a:srgbClr val="000000"/>
                </a:solidFill>
              </a:rPr>
              <a:pPr/>
              <a:t>‹N›</a:t>
            </a:fld>
            <a:endParaRPr lang="en-US">
              <a:solidFill>
                <a:srgbClr val="000000"/>
              </a:solidFill>
            </a:endParaRPr>
          </a:p>
        </p:txBody>
      </p:sp>
      <p:pic>
        <p:nvPicPr>
          <p:cNvPr id="3" name="Picture 2"/>
          <p:cNvPicPr>
            <a:picLocks noChangeAspect="1"/>
          </p:cNvPicPr>
          <p:nvPr/>
        </p:nvPicPr>
        <p:blipFill>
          <a:blip r:embed="rId3"/>
          <a:stretch>
            <a:fillRect/>
          </a:stretch>
        </p:blipFill>
        <p:spPr>
          <a:xfrm>
            <a:off x="5082801" y="24386"/>
            <a:ext cx="3938357" cy="749873"/>
          </a:xfrm>
          <a:prstGeom prst="rect">
            <a:avLst/>
          </a:prstGeom>
        </p:spPr>
      </p:pic>
      <p:pic>
        <p:nvPicPr>
          <p:cNvPr id="4" name="Picture 3"/>
          <p:cNvPicPr>
            <a:picLocks noChangeAspect="1"/>
          </p:cNvPicPr>
          <p:nvPr/>
        </p:nvPicPr>
        <p:blipFill>
          <a:blip r:embed="rId4"/>
          <a:stretch>
            <a:fillRect/>
          </a:stretch>
        </p:blipFill>
        <p:spPr>
          <a:xfrm>
            <a:off x="1" y="4588716"/>
            <a:ext cx="9144793" cy="554784"/>
          </a:xfrm>
          <a:prstGeom prst="rect">
            <a:avLst/>
          </a:prstGeom>
        </p:spPr>
      </p:pic>
    </p:spTree>
    <p:extLst>
      <p:ext uri="{BB962C8B-B14F-4D97-AF65-F5344CB8AC3E}">
        <p14:creationId xmlns:p14="http://schemas.microsoft.com/office/powerpoint/2010/main" val="29964867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fld id="{00000000-1234-1234-1234-123412341234}" type="slidenum">
              <a:rPr lang="en">
                <a:solidFill>
                  <a:srgbClr val="000000"/>
                </a:solidFill>
              </a:rPr>
              <a:pPr/>
              <a:t>‹N›</a:t>
            </a:fld>
            <a:endParaRPr lang="en">
              <a:solidFill>
                <a:srgbClr val="000000"/>
              </a:solidFill>
            </a:endParaRPr>
          </a:p>
        </p:txBody>
      </p:sp>
    </p:spTree>
    <p:extLst>
      <p:ext uri="{BB962C8B-B14F-4D97-AF65-F5344CB8AC3E}">
        <p14:creationId xmlns:p14="http://schemas.microsoft.com/office/powerpoint/2010/main" val="339326402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r>
              <a:rPr lang="en-US" smtClean="0"/>
              <a:t>Click to edit Master title style</a:t>
            </a:r>
            <a:endParaRPr dirty="0"/>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fld id="{1CEBE967-8062-40AC-AD73-97882E3B654E}" type="slidenum">
              <a:rPr lang="en-US" smtClean="0">
                <a:solidFill>
                  <a:srgbClr val="000000"/>
                </a:solidFill>
              </a:rPr>
              <a:pPr/>
              <a:t>‹N›</a:t>
            </a:fld>
            <a:endParaRPr lang="en-US">
              <a:solidFill>
                <a:srgbClr val="000000"/>
              </a:solidFill>
            </a:endParaRPr>
          </a:p>
        </p:txBody>
      </p:sp>
      <p:pic>
        <p:nvPicPr>
          <p:cNvPr id="2" name="Picture 1"/>
          <p:cNvPicPr>
            <a:picLocks noChangeAspect="1"/>
          </p:cNvPicPr>
          <p:nvPr/>
        </p:nvPicPr>
        <p:blipFill>
          <a:blip r:embed="rId2"/>
          <a:stretch>
            <a:fillRect/>
          </a:stretch>
        </p:blipFill>
        <p:spPr>
          <a:xfrm>
            <a:off x="80683" y="80962"/>
            <a:ext cx="1908213" cy="798645"/>
          </a:xfrm>
          <a:prstGeom prst="rect">
            <a:avLst/>
          </a:prstGeom>
        </p:spPr>
      </p:pic>
    </p:spTree>
    <p:extLst>
      <p:ext uri="{BB962C8B-B14F-4D97-AF65-F5344CB8AC3E}">
        <p14:creationId xmlns:p14="http://schemas.microsoft.com/office/powerpoint/2010/main" val="1191469572"/>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smtClean="0"/>
              <a:t>Click to edit Master title style</a:t>
            </a:r>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pPr lvl="0"/>
            <a:r>
              <a:rPr lang="en-US" smtClean="0"/>
              <a:t>Click to edit Master text styles</a:t>
            </a: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fld id="{1CEBE967-8062-40AC-AD73-97882E3B654E}" type="slidenum">
              <a:rPr lang="en-US" smtClean="0">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1763136474"/>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smtClean="0"/>
              <a:t>Click to edit Master title style</a:t>
            </a:r>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pPr lvl="0"/>
            <a:r>
              <a:rPr lang="en-US" smtClean="0"/>
              <a:t>Click to edit Master text styles</a:t>
            </a: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pPr lvl="0"/>
            <a:r>
              <a:rPr lang="en-US" smtClean="0"/>
              <a:t>Click to edit Master text styles</a:t>
            </a: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fld id="{1CEBE967-8062-40AC-AD73-97882E3B654E}" type="slidenum">
              <a:rPr lang="en-US" smtClean="0">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4164957883"/>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smtClean="0"/>
              <a:t>Click to edit Master title style</a:t>
            </a:r>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fld id="{1CEBE967-8062-40AC-AD73-97882E3B654E}" type="slidenum">
              <a:rPr lang="en-US" smtClean="0">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298483805"/>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r>
              <a:rPr lang="en-US" smtClean="0"/>
              <a:t>Click to edit Master title style</a:t>
            </a:r>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pPr lvl="0"/>
            <a:r>
              <a:rPr lang="en-US" smtClean="0"/>
              <a:t>Click to edit Master text styles</a:t>
            </a: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fld id="{1CEBE967-8062-40AC-AD73-97882E3B654E}" type="slidenum">
              <a:rPr lang="en-US" smtClean="0">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2963819923"/>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r>
              <a:rPr lang="en-US" smtClean="0"/>
              <a:t>Click to edit Master title style</a:t>
            </a:r>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fld id="{1CEBE967-8062-40AC-AD73-97882E3B654E}" type="slidenum">
              <a:rPr lang="en-US" smtClean="0">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2453488148"/>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endParaRPr sz="1800" kern="1200">
              <a:ea typeface="+mn-ea"/>
              <a:cs typeface="+mn-cs"/>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r>
              <a:rPr lang="en-US" smtClean="0"/>
              <a:t>Click to edit Master title style</a:t>
            </a:r>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r>
              <a:rPr lang="en-US" smtClean="0"/>
              <a:t>Click to edit Master subtitle style</a:t>
            </a:r>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pPr lvl="0"/>
            <a:r>
              <a:rPr lang="en-US" smtClean="0"/>
              <a:t>Click to edit Master text styles</a:t>
            </a: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fld id="{1CEBE967-8062-40AC-AD73-97882E3B654E}" type="slidenum">
              <a:rPr lang="en-US" smtClean="0">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965870576"/>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pPr lvl="0"/>
            <a:r>
              <a:rPr lang="en-US" smtClean="0"/>
              <a:t>Click to edit Master text styles</a:t>
            </a: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fld id="{1CEBE967-8062-40AC-AD73-97882E3B654E}" type="slidenum">
              <a:rPr lang="en-US" smtClean="0">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349600284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r>
              <a:rPr lang="en-US" smtClean="0"/>
              <a:t>Click to edit Master title style</a:t>
            </a:r>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pPr lvl="0"/>
            <a:r>
              <a:rPr lang="en-US" smtClean="0"/>
              <a:t>Click to edit Master text styles</a:t>
            </a: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fld id="{1CEBE967-8062-40AC-AD73-97882E3B654E}" type="slidenum">
              <a:rPr lang="en-US" smtClean="0">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3958093433"/>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fld id="{1CEBE967-8062-40AC-AD73-97882E3B654E}" type="slidenum">
              <a:rPr lang="en-US" smtClean="0">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322687574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fld id="{00000000-1234-1234-1234-123412341234}" type="slidenum">
              <a:rPr lang="en">
                <a:solidFill>
                  <a:srgbClr val="000000"/>
                </a:solidFill>
              </a:rPr>
              <a:pPr/>
              <a:t>‹N›</a:t>
            </a:fld>
            <a:endParaRPr lang="en">
              <a:solidFill>
                <a:srgbClr val="000000"/>
              </a:solidFill>
            </a:endParaRPr>
          </a:p>
        </p:txBody>
      </p:sp>
    </p:spTree>
    <p:extLst>
      <p:ext uri="{BB962C8B-B14F-4D97-AF65-F5344CB8AC3E}">
        <p14:creationId xmlns:p14="http://schemas.microsoft.com/office/powerpoint/2010/main" val="380703750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smtClean="0"/>
              <a:t>Click to edit Master title style</a:t>
            </a:r>
            <a:endParaRPr lang="he-IL"/>
          </a:p>
        </p:txBody>
      </p:sp>
      <p:sp>
        <p:nvSpPr>
          <p:cNvPr id="3" name="מציין מיקום תוכן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מציין מיקום של תאריך 3"/>
          <p:cNvSpPr>
            <a:spLocks noGrp="1"/>
          </p:cNvSpPr>
          <p:nvPr>
            <p:ph type="dt" sz="half" idx="10"/>
          </p:nvPr>
        </p:nvSpPr>
        <p:spPr>
          <a:xfrm>
            <a:off x="6553200" y="4767264"/>
            <a:ext cx="2133600" cy="273844"/>
          </a:xfrm>
          <a:prstGeom prst="rect">
            <a:avLst/>
          </a:prstGeom>
        </p:spPr>
        <p:txBody>
          <a:bodyPr/>
          <a:lstStyle/>
          <a:p>
            <a:fld id="{323C30CA-CB7C-4EF3-9CD4-C05102E9B6FC}" type="datetimeFigureOut">
              <a:rPr lang="en-US" sz="1350" kern="1200" smtClean="0">
                <a:ea typeface="+mn-ea"/>
                <a:cs typeface="+mn-cs"/>
              </a:rPr>
              <a:pPr/>
              <a:t>4/3/2017</a:t>
            </a:fld>
            <a:endParaRPr lang="en-US" sz="1350" kern="1200">
              <a:ea typeface="+mn-ea"/>
              <a:cs typeface="+mn-cs"/>
            </a:endParaRPr>
          </a:p>
        </p:txBody>
      </p:sp>
      <p:sp>
        <p:nvSpPr>
          <p:cNvPr id="5" name="מציין מיקום של כותרת תחתונה 4"/>
          <p:cNvSpPr>
            <a:spLocks noGrp="1"/>
          </p:cNvSpPr>
          <p:nvPr>
            <p:ph type="ftr" sz="quarter" idx="11"/>
          </p:nvPr>
        </p:nvSpPr>
        <p:spPr>
          <a:xfrm>
            <a:off x="3124200" y="4767264"/>
            <a:ext cx="2895600" cy="273844"/>
          </a:xfrm>
          <a:prstGeom prst="rect">
            <a:avLst/>
          </a:prstGeom>
        </p:spPr>
        <p:txBody>
          <a:bodyPr/>
          <a:lstStyle/>
          <a:p>
            <a:endParaRPr lang="en-US" sz="1350" kern="1200">
              <a:ea typeface="+mn-ea"/>
              <a:cs typeface="+mn-cs"/>
            </a:endParaRPr>
          </a:p>
        </p:txBody>
      </p:sp>
      <p:sp>
        <p:nvSpPr>
          <p:cNvPr id="6" name="מציין מיקום של מספר שקופית 5"/>
          <p:cNvSpPr>
            <a:spLocks noGrp="1"/>
          </p:cNvSpPr>
          <p:nvPr>
            <p:ph type="sldNum" sz="quarter" idx="12"/>
          </p:nvPr>
        </p:nvSpPr>
        <p:spPr/>
        <p:txBody>
          <a:bodyPr/>
          <a:lstStyle/>
          <a:p>
            <a:fld id="{1CEBE967-8062-40AC-AD73-97882E3B654E}" type="slidenum">
              <a:rPr lang="en-US" smtClean="0">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3808179886"/>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97873" y="1093581"/>
            <a:ext cx="8550000" cy="3499200"/>
          </a:xfrm>
        </p:spPr>
        <p:txBody>
          <a:bodyPr vert="horz" lIns="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p:txBody>
          <a:bodyPr vert="horz" lIns="90000" tIns="45720" rIns="91440" bIns="45720" rtlCol="0" anchor="ctr">
            <a:noAutofit/>
          </a:bodyPr>
          <a:lstStyle>
            <a:lvl1pPr>
              <a:defRPr lang="en-US"/>
            </a:lvl1pPr>
          </a:lstStyle>
          <a:p>
            <a:pPr lvl="0"/>
            <a:r>
              <a:rPr lang="en-US" dirty="0"/>
              <a:t>Click to edit Master title style</a:t>
            </a:r>
          </a:p>
        </p:txBody>
      </p:sp>
      <p:sp>
        <p:nvSpPr>
          <p:cNvPr id="6" name="Slide Number Placeholder 5"/>
          <p:cNvSpPr>
            <a:spLocks noGrp="1"/>
          </p:cNvSpPr>
          <p:nvPr>
            <p:ph type="sldNum" sz="quarter" idx="12"/>
          </p:nvPr>
        </p:nvSpPr>
        <p:spPr/>
        <p:txBody>
          <a:bodyPr/>
          <a:lstStyle/>
          <a:p>
            <a:fld id="{915BC413-7E99-4ACB-B45A-2066C78CC543}" type="slidenum">
              <a:rPr lang="en-US" smtClean="0">
                <a:solidFill>
                  <a:srgbClr val="4E4E50">
                    <a:lumMod val="75000"/>
                  </a:srgbClr>
                </a:solidFill>
              </a:rPr>
              <a:pPr/>
              <a:t>‹N›</a:t>
            </a:fld>
            <a:endParaRPr lang="en-US">
              <a:solidFill>
                <a:srgbClr val="4E4E50">
                  <a:lumMod val="75000"/>
                </a:srgbClr>
              </a:solidFill>
            </a:endParaRPr>
          </a:p>
        </p:txBody>
      </p:sp>
      <p:sp>
        <p:nvSpPr>
          <p:cNvPr id="5" name="מלבן 4"/>
          <p:cNvSpPr/>
          <p:nvPr userDrawn="1"/>
        </p:nvSpPr>
        <p:spPr>
          <a:xfrm>
            <a:off x="616528" y="4745182"/>
            <a:ext cx="8285018" cy="193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srgbClr val="FFFFFF"/>
              </a:solidFill>
            </a:endParaRPr>
          </a:p>
        </p:txBody>
      </p:sp>
      <p:cxnSp>
        <p:nvCxnSpPr>
          <p:cNvPr id="7" name="מחבר ישר 6"/>
          <p:cNvCxnSpPr/>
          <p:nvPr userDrawn="1"/>
        </p:nvCxnSpPr>
        <p:spPr>
          <a:xfrm>
            <a:off x="678873" y="4842164"/>
            <a:ext cx="816725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מלבן 7"/>
          <p:cNvSpPr/>
          <p:nvPr userDrawn="1"/>
        </p:nvSpPr>
        <p:spPr>
          <a:xfrm>
            <a:off x="7162801" y="247651"/>
            <a:ext cx="619125" cy="238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kern="1200">
              <a:solidFill>
                <a:srgbClr val="FFFFFF"/>
              </a:solidFill>
            </a:endParaRPr>
          </a:p>
        </p:txBody>
      </p:sp>
      <p:pic>
        <p:nvPicPr>
          <p:cNvPr id="9"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22797" t="33428" r="20238" b="23428"/>
          <a:stretch/>
        </p:blipFill>
        <p:spPr bwMode="auto">
          <a:xfrm>
            <a:off x="7629526" y="76200"/>
            <a:ext cx="1438275" cy="680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038996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97872" y="172107"/>
            <a:ext cx="6372000" cy="514350"/>
          </a:xfrm>
        </p:spPr>
        <p:txBody>
          <a:bodyPr vert="horz" lIns="90000" tIns="45720" rIns="91440" bIns="45720" rtlCol="0" anchor="ctr">
            <a:noAutofit/>
          </a:bodyPr>
          <a:lstStyle>
            <a:lvl1pPr>
              <a:defRPr lang="en-US"/>
            </a:lvl1pPr>
          </a:lstStyle>
          <a:p>
            <a:pPr lvl="0"/>
            <a:r>
              <a:rPr lang="en-US"/>
              <a:t>Click to edit Master title style</a:t>
            </a:r>
          </a:p>
        </p:txBody>
      </p:sp>
      <p:sp>
        <p:nvSpPr>
          <p:cNvPr id="3" name="Content Placeholder 2"/>
          <p:cNvSpPr>
            <a:spLocks noGrp="1"/>
          </p:cNvSpPr>
          <p:nvPr>
            <p:ph sz="half" idx="1" hasCustomPrompt="1"/>
          </p:nvPr>
        </p:nvSpPr>
        <p:spPr>
          <a:xfrm>
            <a:off x="297874" y="1093581"/>
            <a:ext cx="4156652" cy="3499200"/>
          </a:xfrm>
        </p:spPr>
        <p:txBody>
          <a:bodyPr vert="horz" lIns="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hasCustomPrompt="1"/>
          </p:nvPr>
        </p:nvSpPr>
        <p:spPr>
          <a:xfrm>
            <a:off x="4689475" y="1093581"/>
            <a:ext cx="4156652" cy="3499200"/>
          </a:xfrm>
        </p:spPr>
        <p:txBody>
          <a:bodyPr vert="horz" lIns="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Slide Number Placeholder 6"/>
          <p:cNvSpPr>
            <a:spLocks noGrp="1"/>
          </p:cNvSpPr>
          <p:nvPr>
            <p:ph type="sldNum" sz="quarter" idx="12"/>
          </p:nvPr>
        </p:nvSpPr>
        <p:spPr/>
        <p:txBody>
          <a:bodyPr/>
          <a:lstStyle/>
          <a:p>
            <a:fld id="{915BC413-7E99-4ACB-B45A-2066C78CC543}" type="slidenum">
              <a:rPr lang="en-US" smtClean="0">
                <a:solidFill>
                  <a:srgbClr val="4E4E50">
                    <a:lumMod val="75000"/>
                  </a:srgbClr>
                </a:solidFill>
              </a:rPr>
              <a:pPr/>
              <a:t>‹N›</a:t>
            </a:fld>
            <a:endParaRPr lang="en-US">
              <a:solidFill>
                <a:srgbClr val="4E4E50">
                  <a:lumMod val="75000"/>
                </a:srgbClr>
              </a:solidFill>
            </a:endParaRPr>
          </a:p>
        </p:txBody>
      </p:sp>
      <p:sp>
        <p:nvSpPr>
          <p:cNvPr id="6" name="מלבן 5"/>
          <p:cNvSpPr/>
          <p:nvPr userDrawn="1"/>
        </p:nvSpPr>
        <p:spPr>
          <a:xfrm>
            <a:off x="616528" y="4745182"/>
            <a:ext cx="8285018" cy="193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srgbClr val="FFFFFF"/>
              </a:solidFill>
            </a:endParaRPr>
          </a:p>
        </p:txBody>
      </p:sp>
      <p:cxnSp>
        <p:nvCxnSpPr>
          <p:cNvPr id="8" name="מחבר ישר 7"/>
          <p:cNvCxnSpPr/>
          <p:nvPr userDrawn="1"/>
        </p:nvCxnSpPr>
        <p:spPr>
          <a:xfrm>
            <a:off x="678873" y="4842164"/>
            <a:ext cx="816725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מלבן 8"/>
          <p:cNvSpPr/>
          <p:nvPr userDrawn="1"/>
        </p:nvSpPr>
        <p:spPr>
          <a:xfrm>
            <a:off x="7162801" y="247651"/>
            <a:ext cx="619125" cy="238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kern="1200">
              <a:solidFill>
                <a:srgbClr val="FFFFFF"/>
              </a:solidFill>
            </a:endParaRPr>
          </a:p>
        </p:txBody>
      </p:sp>
      <p:pic>
        <p:nvPicPr>
          <p:cNvPr id="10"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22797" t="33428" r="20238" b="23428"/>
          <a:stretch/>
        </p:blipFill>
        <p:spPr bwMode="auto">
          <a:xfrm>
            <a:off x="7629526" y="76200"/>
            <a:ext cx="1438275" cy="680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937625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297873" y="1530928"/>
            <a:ext cx="4158000" cy="3071235"/>
          </a:xfrm>
        </p:spPr>
        <p:txBody>
          <a:bodyPr vert="horz" lIns="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Content Placeholder 5"/>
          <p:cNvSpPr>
            <a:spLocks noGrp="1"/>
          </p:cNvSpPr>
          <p:nvPr>
            <p:ph sz="quarter" idx="4" hasCustomPrompt="1"/>
          </p:nvPr>
        </p:nvSpPr>
        <p:spPr>
          <a:xfrm>
            <a:off x="4688127" y="1523387"/>
            <a:ext cx="4158000" cy="3071235"/>
          </a:xfrm>
        </p:spPr>
        <p:txBody>
          <a:bodyPr vert="horz" lIns="0" tIns="45720" rIns="91440" bIns="45720" rtlCol="0">
            <a:normAutofit/>
          </a:bodyPr>
          <a:lstStyle>
            <a:lvl1pPr>
              <a:defRPr lang="en-US" dirty="0" smtClean="0">
                <a:solidFill>
                  <a:schemeClr val="accent2"/>
                </a:solidFill>
              </a:defRPr>
            </a:lvl1pPr>
            <a:lvl2pPr>
              <a:defRPr lang="en-US" dirty="0" smtClean="0"/>
            </a:lvl2pPr>
            <a:lvl3pPr>
              <a:defRPr lang="en-US" dirty="0" smtClean="0"/>
            </a:lvl3pPr>
            <a:lvl4pPr>
              <a:defRPr lang="en-US" dirty="0" smtClean="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a:xfrm>
            <a:off x="297872" y="172107"/>
            <a:ext cx="6372000" cy="51435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297873" y="1093581"/>
            <a:ext cx="4158000" cy="418306"/>
          </a:xfrm>
        </p:spPr>
        <p:txBody>
          <a:bodyPr anchor="b">
            <a:normAutofit/>
          </a:bodyPr>
          <a:lstStyle>
            <a:lvl1pPr marL="0" indent="0">
              <a:buNone/>
              <a:defRPr sz="2000" b="1">
                <a:solidFill>
                  <a:schemeClr val="accent2"/>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4688127" y="1093581"/>
            <a:ext cx="4158000" cy="418306"/>
          </a:xfrm>
        </p:spPr>
        <p:txBody>
          <a:bodyPr anchor="b">
            <a:normAutofit/>
          </a:bodyPr>
          <a:lstStyle>
            <a:lvl1pPr marL="0" indent="0">
              <a:buNone/>
              <a:defRPr sz="2000" b="1">
                <a:solidFill>
                  <a:schemeClr val="accent2"/>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9" name="Slide Number Placeholder 8"/>
          <p:cNvSpPr>
            <a:spLocks noGrp="1"/>
          </p:cNvSpPr>
          <p:nvPr>
            <p:ph type="sldNum" sz="quarter" idx="12"/>
          </p:nvPr>
        </p:nvSpPr>
        <p:spPr/>
        <p:txBody>
          <a:bodyPr/>
          <a:lstStyle/>
          <a:p>
            <a:fld id="{915BC413-7E99-4ACB-B45A-2066C78CC543}" type="slidenum">
              <a:rPr lang="en-US" smtClean="0">
                <a:solidFill>
                  <a:srgbClr val="4E4E50">
                    <a:lumMod val="75000"/>
                  </a:srgbClr>
                </a:solidFill>
              </a:rPr>
              <a:pPr/>
              <a:t>‹N›</a:t>
            </a:fld>
            <a:endParaRPr lang="en-US">
              <a:solidFill>
                <a:srgbClr val="4E4E50">
                  <a:lumMod val="75000"/>
                </a:srgbClr>
              </a:solidFill>
            </a:endParaRPr>
          </a:p>
        </p:txBody>
      </p:sp>
      <p:sp>
        <p:nvSpPr>
          <p:cNvPr id="8" name="מלבן 7"/>
          <p:cNvSpPr/>
          <p:nvPr userDrawn="1"/>
        </p:nvSpPr>
        <p:spPr>
          <a:xfrm>
            <a:off x="616528" y="4745182"/>
            <a:ext cx="8285018" cy="193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srgbClr val="FFFFFF"/>
              </a:solidFill>
            </a:endParaRPr>
          </a:p>
        </p:txBody>
      </p:sp>
      <p:cxnSp>
        <p:nvCxnSpPr>
          <p:cNvPr id="10" name="מחבר ישר 9"/>
          <p:cNvCxnSpPr/>
          <p:nvPr userDrawn="1"/>
        </p:nvCxnSpPr>
        <p:spPr>
          <a:xfrm>
            <a:off x="678873" y="4842164"/>
            <a:ext cx="816725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מלבן 10"/>
          <p:cNvSpPr/>
          <p:nvPr userDrawn="1"/>
        </p:nvSpPr>
        <p:spPr>
          <a:xfrm>
            <a:off x="7162801" y="247651"/>
            <a:ext cx="619125" cy="238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kern="1200">
              <a:solidFill>
                <a:srgbClr val="FFFFFF"/>
              </a:solidFill>
            </a:endParaRPr>
          </a:p>
        </p:txBody>
      </p:sp>
      <p:pic>
        <p:nvPicPr>
          <p:cNvPr id="12"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22797" t="33428" r="20238" b="23428"/>
          <a:stretch/>
        </p:blipFill>
        <p:spPr bwMode="auto">
          <a:xfrm>
            <a:off x="7629526" y="76200"/>
            <a:ext cx="1438275" cy="680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903649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97873" y="1093581"/>
            <a:ext cx="8550000" cy="3499200"/>
          </a:xfrm>
        </p:spPr>
        <p:txBody>
          <a:bodyPr vert="horz" lIns="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p:txBody>
          <a:bodyPr vert="horz" lIns="90000" tIns="45720" rIns="91440" bIns="45720" rtlCol="0" anchor="ctr">
            <a:noAutofit/>
          </a:bodyPr>
          <a:lstStyle>
            <a:lvl1pPr>
              <a:defRPr lang="en-US"/>
            </a:lvl1pPr>
          </a:lstStyle>
          <a:p>
            <a:pPr lvl="0"/>
            <a:r>
              <a:rPr lang="en-US" dirty="0"/>
              <a:t>Click to edit Master title style</a:t>
            </a:r>
          </a:p>
        </p:txBody>
      </p:sp>
      <p:sp>
        <p:nvSpPr>
          <p:cNvPr id="6" name="Slide Number Placeholder 5"/>
          <p:cNvSpPr>
            <a:spLocks noGrp="1"/>
          </p:cNvSpPr>
          <p:nvPr>
            <p:ph type="sldNum" sz="quarter" idx="12"/>
          </p:nvPr>
        </p:nvSpPr>
        <p:spPr/>
        <p:txBody>
          <a:bodyPr/>
          <a:lstStyle/>
          <a:p>
            <a:fld id="{915BC413-7E99-4ACB-B45A-2066C78CC543}" type="slidenum">
              <a:rPr lang="en-US" smtClean="0">
                <a:solidFill>
                  <a:srgbClr val="4E4E50">
                    <a:lumMod val="75000"/>
                  </a:srgbClr>
                </a:solidFill>
              </a:rPr>
              <a:pPr/>
              <a:t>‹N›</a:t>
            </a:fld>
            <a:endParaRPr lang="en-US">
              <a:solidFill>
                <a:srgbClr val="4E4E50">
                  <a:lumMod val="75000"/>
                </a:srgbClr>
              </a:solidFill>
            </a:endParaRPr>
          </a:p>
        </p:txBody>
      </p:sp>
      <p:sp>
        <p:nvSpPr>
          <p:cNvPr id="5" name="מלבן 4"/>
          <p:cNvSpPr/>
          <p:nvPr userDrawn="1"/>
        </p:nvSpPr>
        <p:spPr>
          <a:xfrm>
            <a:off x="616528" y="4745182"/>
            <a:ext cx="8285018" cy="193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srgbClr val="FFFFFF"/>
              </a:solidFill>
            </a:endParaRPr>
          </a:p>
        </p:txBody>
      </p:sp>
      <p:cxnSp>
        <p:nvCxnSpPr>
          <p:cNvPr id="7" name="מחבר ישר 6"/>
          <p:cNvCxnSpPr/>
          <p:nvPr userDrawn="1"/>
        </p:nvCxnSpPr>
        <p:spPr>
          <a:xfrm>
            <a:off x="678873" y="4842164"/>
            <a:ext cx="816725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מלבן 7"/>
          <p:cNvSpPr/>
          <p:nvPr userDrawn="1"/>
        </p:nvSpPr>
        <p:spPr>
          <a:xfrm>
            <a:off x="7162801" y="247651"/>
            <a:ext cx="619125" cy="238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kern="1200">
              <a:solidFill>
                <a:srgbClr val="FFFFFF"/>
              </a:solidFill>
            </a:endParaRPr>
          </a:p>
        </p:txBody>
      </p:sp>
      <p:pic>
        <p:nvPicPr>
          <p:cNvPr id="9"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22797" t="33428" r="20238" b="23428"/>
          <a:stretch/>
        </p:blipFill>
        <p:spPr bwMode="auto">
          <a:xfrm>
            <a:off x="7629526" y="76200"/>
            <a:ext cx="1438275" cy="680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698685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97872" y="172107"/>
            <a:ext cx="6372000" cy="514350"/>
          </a:xfrm>
        </p:spPr>
        <p:txBody>
          <a:bodyPr vert="horz" lIns="90000" tIns="45720" rIns="91440" bIns="45720" rtlCol="0" anchor="ctr">
            <a:noAutofit/>
          </a:bodyPr>
          <a:lstStyle>
            <a:lvl1pPr>
              <a:defRPr lang="en-US"/>
            </a:lvl1pPr>
          </a:lstStyle>
          <a:p>
            <a:pPr lvl="0"/>
            <a:r>
              <a:rPr lang="en-US"/>
              <a:t>Click to edit Master title style</a:t>
            </a:r>
          </a:p>
        </p:txBody>
      </p:sp>
      <p:sp>
        <p:nvSpPr>
          <p:cNvPr id="3" name="Content Placeholder 2"/>
          <p:cNvSpPr>
            <a:spLocks noGrp="1"/>
          </p:cNvSpPr>
          <p:nvPr>
            <p:ph sz="half" idx="1" hasCustomPrompt="1"/>
          </p:nvPr>
        </p:nvSpPr>
        <p:spPr>
          <a:xfrm>
            <a:off x="297874" y="1093581"/>
            <a:ext cx="4156652" cy="3499200"/>
          </a:xfrm>
        </p:spPr>
        <p:txBody>
          <a:bodyPr vert="horz" lIns="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hasCustomPrompt="1"/>
          </p:nvPr>
        </p:nvSpPr>
        <p:spPr>
          <a:xfrm>
            <a:off x="4689475" y="1093581"/>
            <a:ext cx="4156652" cy="3499200"/>
          </a:xfrm>
        </p:spPr>
        <p:txBody>
          <a:bodyPr vert="horz" lIns="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Slide Number Placeholder 6"/>
          <p:cNvSpPr>
            <a:spLocks noGrp="1"/>
          </p:cNvSpPr>
          <p:nvPr>
            <p:ph type="sldNum" sz="quarter" idx="12"/>
          </p:nvPr>
        </p:nvSpPr>
        <p:spPr/>
        <p:txBody>
          <a:bodyPr/>
          <a:lstStyle/>
          <a:p>
            <a:fld id="{915BC413-7E99-4ACB-B45A-2066C78CC543}" type="slidenum">
              <a:rPr lang="en-US" smtClean="0">
                <a:solidFill>
                  <a:srgbClr val="4E4E50">
                    <a:lumMod val="75000"/>
                  </a:srgbClr>
                </a:solidFill>
              </a:rPr>
              <a:pPr/>
              <a:t>‹N›</a:t>
            </a:fld>
            <a:endParaRPr lang="en-US">
              <a:solidFill>
                <a:srgbClr val="4E4E50">
                  <a:lumMod val="75000"/>
                </a:srgbClr>
              </a:solidFill>
            </a:endParaRPr>
          </a:p>
        </p:txBody>
      </p:sp>
      <p:sp>
        <p:nvSpPr>
          <p:cNvPr id="6" name="מלבן 5"/>
          <p:cNvSpPr/>
          <p:nvPr userDrawn="1"/>
        </p:nvSpPr>
        <p:spPr>
          <a:xfrm>
            <a:off x="616528" y="4745182"/>
            <a:ext cx="8285018" cy="193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srgbClr val="FFFFFF"/>
              </a:solidFill>
            </a:endParaRPr>
          </a:p>
        </p:txBody>
      </p:sp>
      <p:cxnSp>
        <p:nvCxnSpPr>
          <p:cNvPr id="8" name="מחבר ישר 7"/>
          <p:cNvCxnSpPr/>
          <p:nvPr userDrawn="1"/>
        </p:nvCxnSpPr>
        <p:spPr>
          <a:xfrm>
            <a:off x="678873" y="4842164"/>
            <a:ext cx="816725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מלבן 8"/>
          <p:cNvSpPr/>
          <p:nvPr userDrawn="1"/>
        </p:nvSpPr>
        <p:spPr>
          <a:xfrm>
            <a:off x="7162801" y="247651"/>
            <a:ext cx="619125" cy="238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kern="1200">
              <a:solidFill>
                <a:srgbClr val="FFFFFF"/>
              </a:solidFill>
            </a:endParaRPr>
          </a:p>
        </p:txBody>
      </p:sp>
      <p:pic>
        <p:nvPicPr>
          <p:cNvPr id="10"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22797" t="33428" r="20238" b="23428"/>
          <a:stretch/>
        </p:blipFill>
        <p:spPr bwMode="auto">
          <a:xfrm>
            <a:off x="7629526" y="76200"/>
            <a:ext cx="1438275" cy="680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582711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297873" y="1530928"/>
            <a:ext cx="4158000" cy="3071235"/>
          </a:xfrm>
        </p:spPr>
        <p:txBody>
          <a:bodyPr vert="horz" lIns="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Content Placeholder 5"/>
          <p:cNvSpPr>
            <a:spLocks noGrp="1"/>
          </p:cNvSpPr>
          <p:nvPr>
            <p:ph sz="quarter" idx="4" hasCustomPrompt="1"/>
          </p:nvPr>
        </p:nvSpPr>
        <p:spPr>
          <a:xfrm>
            <a:off x="4688127" y="1523387"/>
            <a:ext cx="4158000" cy="3071235"/>
          </a:xfrm>
        </p:spPr>
        <p:txBody>
          <a:bodyPr vert="horz" lIns="0" tIns="45720" rIns="91440" bIns="45720" rtlCol="0">
            <a:normAutofit/>
          </a:bodyPr>
          <a:lstStyle>
            <a:lvl1pPr>
              <a:defRPr lang="en-US" dirty="0" smtClean="0">
                <a:solidFill>
                  <a:schemeClr val="accent2"/>
                </a:solidFill>
              </a:defRPr>
            </a:lvl1pPr>
            <a:lvl2pPr>
              <a:defRPr lang="en-US" dirty="0" smtClean="0"/>
            </a:lvl2pPr>
            <a:lvl3pPr>
              <a:defRPr lang="en-US" dirty="0" smtClean="0"/>
            </a:lvl3pPr>
            <a:lvl4pPr>
              <a:defRPr lang="en-US" dirty="0" smtClean="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a:xfrm>
            <a:off x="297872" y="172107"/>
            <a:ext cx="6372000" cy="51435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297873" y="1093581"/>
            <a:ext cx="4158000" cy="418306"/>
          </a:xfrm>
        </p:spPr>
        <p:txBody>
          <a:bodyPr anchor="b">
            <a:normAutofit/>
          </a:bodyPr>
          <a:lstStyle>
            <a:lvl1pPr marL="0" indent="0">
              <a:buNone/>
              <a:defRPr sz="2000" b="1">
                <a:solidFill>
                  <a:schemeClr val="accent2"/>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4688127" y="1093581"/>
            <a:ext cx="4158000" cy="418306"/>
          </a:xfrm>
        </p:spPr>
        <p:txBody>
          <a:bodyPr anchor="b">
            <a:normAutofit/>
          </a:bodyPr>
          <a:lstStyle>
            <a:lvl1pPr marL="0" indent="0">
              <a:buNone/>
              <a:defRPr sz="2000" b="1">
                <a:solidFill>
                  <a:schemeClr val="accent2"/>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9" name="Slide Number Placeholder 8"/>
          <p:cNvSpPr>
            <a:spLocks noGrp="1"/>
          </p:cNvSpPr>
          <p:nvPr>
            <p:ph type="sldNum" sz="quarter" idx="12"/>
          </p:nvPr>
        </p:nvSpPr>
        <p:spPr/>
        <p:txBody>
          <a:bodyPr/>
          <a:lstStyle/>
          <a:p>
            <a:fld id="{915BC413-7E99-4ACB-B45A-2066C78CC543}" type="slidenum">
              <a:rPr lang="en-US" smtClean="0">
                <a:solidFill>
                  <a:srgbClr val="4E4E50">
                    <a:lumMod val="75000"/>
                  </a:srgbClr>
                </a:solidFill>
              </a:rPr>
              <a:pPr/>
              <a:t>‹N›</a:t>
            </a:fld>
            <a:endParaRPr lang="en-US">
              <a:solidFill>
                <a:srgbClr val="4E4E50">
                  <a:lumMod val="75000"/>
                </a:srgbClr>
              </a:solidFill>
            </a:endParaRPr>
          </a:p>
        </p:txBody>
      </p:sp>
      <p:sp>
        <p:nvSpPr>
          <p:cNvPr id="8" name="מלבן 7"/>
          <p:cNvSpPr/>
          <p:nvPr userDrawn="1"/>
        </p:nvSpPr>
        <p:spPr>
          <a:xfrm>
            <a:off x="616528" y="4745182"/>
            <a:ext cx="8285018" cy="193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srgbClr val="FFFFFF"/>
              </a:solidFill>
            </a:endParaRPr>
          </a:p>
        </p:txBody>
      </p:sp>
      <p:cxnSp>
        <p:nvCxnSpPr>
          <p:cNvPr id="10" name="מחבר ישר 9"/>
          <p:cNvCxnSpPr/>
          <p:nvPr userDrawn="1"/>
        </p:nvCxnSpPr>
        <p:spPr>
          <a:xfrm>
            <a:off x="678873" y="4842164"/>
            <a:ext cx="816725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מלבן 10"/>
          <p:cNvSpPr/>
          <p:nvPr userDrawn="1"/>
        </p:nvSpPr>
        <p:spPr>
          <a:xfrm>
            <a:off x="7162801" y="247651"/>
            <a:ext cx="619125" cy="238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kern="1200">
              <a:solidFill>
                <a:srgbClr val="FFFFFF"/>
              </a:solidFill>
            </a:endParaRPr>
          </a:p>
        </p:txBody>
      </p:sp>
      <p:pic>
        <p:nvPicPr>
          <p:cNvPr id="12"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22797" t="33428" r="20238" b="23428"/>
          <a:stretch/>
        </p:blipFill>
        <p:spPr bwMode="auto">
          <a:xfrm>
            <a:off x="7629526" y="76200"/>
            <a:ext cx="1438275" cy="680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46131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97873" y="1093581"/>
            <a:ext cx="8550000" cy="3499200"/>
          </a:xfrm>
        </p:spPr>
        <p:txBody>
          <a:bodyPr vert="horz" lIns="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p:txBody>
          <a:bodyPr vert="horz" lIns="90000" tIns="45720" rIns="91440" bIns="45720" rtlCol="0" anchor="ctr">
            <a:noAutofit/>
          </a:bodyPr>
          <a:lstStyle>
            <a:lvl1pPr>
              <a:defRPr lang="en-US"/>
            </a:lvl1pPr>
          </a:lstStyle>
          <a:p>
            <a:pPr lvl="0"/>
            <a:r>
              <a:rPr lang="en-US" dirty="0"/>
              <a:t>Click to edit Master title style</a:t>
            </a:r>
          </a:p>
        </p:txBody>
      </p:sp>
      <p:sp>
        <p:nvSpPr>
          <p:cNvPr id="6" name="Slide Number Placeholder 5"/>
          <p:cNvSpPr>
            <a:spLocks noGrp="1"/>
          </p:cNvSpPr>
          <p:nvPr>
            <p:ph type="sldNum" sz="quarter" idx="12"/>
          </p:nvPr>
        </p:nvSpPr>
        <p:spPr/>
        <p:txBody>
          <a:bodyPr/>
          <a:lstStyle/>
          <a:p>
            <a:fld id="{915BC413-7E99-4ACB-B45A-2066C78CC543}" type="slidenum">
              <a:rPr lang="en-US" smtClean="0">
                <a:solidFill>
                  <a:srgbClr val="4E4E50">
                    <a:lumMod val="75000"/>
                  </a:srgbClr>
                </a:solidFill>
              </a:rPr>
              <a:pPr/>
              <a:t>‹N›</a:t>
            </a:fld>
            <a:endParaRPr lang="en-US">
              <a:solidFill>
                <a:srgbClr val="4E4E50">
                  <a:lumMod val="75000"/>
                </a:srgbClr>
              </a:solidFill>
            </a:endParaRPr>
          </a:p>
        </p:txBody>
      </p:sp>
      <p:sp>
        <p:nvSpPr>
          <p:cNvPr id="5" name="מלבן 4"/>
          <p:cNvSpPr/>
          <p:nvPr userDrawn="1"/>
        </p:nvSpPr>
        <p:spPr>
          <a:xfrm>
            <a:off x="616528" y="4745182"/>
            <a:ext cx="8285018" cy="193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srgbClr val="FFFFFF"/>
              </a:solidFill>
            </a:endParaRPr>
          </a:p>
        </p:txBody>
      </p:sp>
      <p:cxnSp>
        <p:nvCxnSpPr>
          <p:cNvPr id="7" name="מחבר ישר 6"/>
          <p:cNvCxnSpPr/>
          <p:nvPr userDrawn="1"/>
        </p:nvCxnSpPr>
        <p:spPr>
          <a:xfrm>
            <a:off x="678873" y="4842164"/>
            <a:ext cx="816725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מלבן 7"/>
          <p:cNvSpPr/>
          <p:nvPr userDrawn="1"/>
        </p:nvSpPr>
        <p:spPr>
          <a:xfrm>
            <a:off x="7162801" y="247651"/>
            <a:ext cx="619125" cy="238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kern="1200">
              <a:solidFill>
                <a:srgbClr val="FFFFFF"/>
              </a:solidFill>
            </a:endParaRPr>
          </a:p>
        </p:txBody>
      </p:sp>
      <p:pic>
        <p:nvPicPr>
          <p:cNvPr id="9"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22797" t="33428" r="20238" b="23428"/>
          <a:stretch/>
        </p:blipFill>
        <p:spPr bwMode="auto">
          <a:xfrm>
            <a:off x="7629526" y="76200"/>
            <a:ext cx="1438275" cy="680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028726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97872" y="172107"/>
            <a:ext cx="6372000" cy="514350"/>
          </a:xfrm>
        </p:spPr>
        <p:txBody>
          <a:bodyPr vert="horz" lIns="90000" tIns="45720" rIns="91440" bIns="45720" rtlCol="0" anchor="ctr">
            <a:noAutofit/>
          </a:bodyPr>
          <a:lstStyle>
            <a:lvl1pPr>
              <a:defRPr lang="en-US"/>
            </a:lvl1pPr>
          </a:lstStyle>
          <a:p>
            <a:pPr lvl="0"/>
            <a:r>
              <a:rPr lang="en-US"/>
              <a:t>Click to edit Master title style</a:t>
            </a:r>
          </a:p>
        </p:txBody>
      </p:sp>
      <p:sp>
        <p:nvSpPr>
          <p:cNvPr id="3" name="Content Placeholder 2"/>
          <p:cNvSpPr>
            <a:spLocks noGrp="1"/>
          </p:cNvSpPr>
          <p:nvPr>
            <p:ph sz="half" idx="1" hasCustomPrompt="1"/>
          </p:nvPr>
        </p:nvSpPr>
        <p:spPr>
          <a:xfrm>
            <a:off x="297874" y="1093581"/>
            <a:ext cx="4156652" cy="3499200"/>
          </a:xfrm>
        </p:spPr>
        <p:txBody>
          <a:bodyPr vert="horz" lIns="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hasCustomPrompt="1"/>
          </p:nvPr>
        </p:nvSpPr>
        <p:spPr>
          <a:xfrm>
            <a:off x="4689475" y="1093581"/>
            <a:ext cx="4156652" cy="3499200"/>
          </a:xfrm>
        </p:spPr>
        <p:txBody>
          <a:bodyPr vert="horz" lIns="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Slide Number Placeholder 6"/>
          <p:cNvSpPr>
            <a:spLocks noGrp="1"/>
          </p:cNvSpPr>
          <p:nvPr>
            <p:ph type="sldNum" sz="quarter" idx="12"/>
          </p:nvPr>
        </p:nvSpPr>
        <p:spPr/>
        <p:txBody>
          <a:bodyPr/>
          <a:lstStyle/>
          <a:p>
            <a:fld id="{915BC413-7E99-4ACB-B45A-2066C78CC543}" type="slidenum">
              <a:rPr lang="en-US" smtClean="0">
                <a:solidFill>
                  <a:srgbClr val="4E4E50">
                    <a:lumMod val="75000"/>
                  </a:srgbClr>
                </a:solidFill>
              </a:rPr>
              <a:pPr/>
              <a:t>‹N›</a:t>
            </a:fld>
            <a:endParaRPr lang="en-US">
              <a:solidFill>
                <a:srgbClr val="4E4E50">
                  <a:lumMod val="75000"/>
                </a:srgbClr>
              </a:solidFill>
            </a:endParaRPr>
          </a:p>
        </p:txBody>
      </p:sp>
      <p:sp>
        <p:nvSpPr>
          <p:cNvPr id="6" name="מלבן 5"/>
          <p:cNvSpPr/>
          <p:nvPr userDrawn="1"/>
        </p:nvSpPr>
        <p:spPr>
          <a:xfrm>
            <a:off x="616528" y="4745182"/>
            <a:ext cx="8285018" cy="193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srgbClr val="FFFFFF"/>
              </a:solidFill>
            </a:endParaRPr>
          </a:p>
        </p:txBody>
      </p:sp>
      <p:cxnSp>
        <p:nvCxnSpPr>
          <p:cNvPr id="8" name="מחבר ישר 7"/>
          <p:cNvCxnSpPr/>
          <p:nvPr userDrawn="1"/>
        </p:nvCxnSpPr>
        <p:spPr>
          <a:xfrm>
            <a:off x="678873" y="4842164"/>
            <a:ext cx="816725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מלבן 8"/>
          <p:cNvSpPr/>
          <p:nvPr userDrawn="1"/>
        </p:nvSpPr>
        <p:spPr>
          <a:xfrm>
            <a:off x="7162801" y="247651"/>
            <a:ext cx="619125" cy="238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kern="1200">
              <a:solidFill>
                <a:srgbClr val="FFFFFF"/>
              </a:solidFill>
            </a:endParaRPr>
          </a:p>
        </p:txBody>
      </p:sp>
      <p:pic>
        <p:nvPicPr>
          <p:cNvPr id="10"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22797" t="33428" r="20238" b="23428"/>
          <a:stretch/>
        </p:blipFill>
        <p:spPr bwMode="auto">
          <a:xfrm>
            <a:off x="7629526" y="76200"/>
            <a:ext cx="1438275" cy="680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293246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297873" y="1530928"/>
            <a:ext cx="4158000" cy="3071235"/>
          </a:xfrm>
        </p:spPr>
        <p:txBody>
          <a:bodyPr vert="horz" lIns="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Content Placeholder 5"/>
          <p:cNvSpPr>
            <a:spLocks noGrp="1"/>
          </p:cNvSpPr>
          <p:nvPr>
            <p:ph sz="quarter" idx="4" hasCustomPrompt="1"/>
          </p:nvPr>
        </p:nvSpPr>
        <p:spPr>
          <a:xfrm>
            <a:off x="4688127" y="1523387"/>
            <a:ext cx="4158000" cy="3071235"/>
          </a:xfrm>
        </p:spPr>
        <p:txBody>
          <a:bodyPr vert="horz" lIns="0" tIns="45720" rIns="91440" bIns="45720" rtlCol="0">
            <a:normAutofit/>
          </a:bodyPr>
          <a:lstStyle>
            <a:lvl1pPr>
              <a:defRPr lang="en-US" dirty="0" smtClean="0">
                <a:solidFill>
                  <a:schemeClr val="accent2"/>
                </a:solidFill>
              </a:defRPr>
            </a:lvl1pPr>
            <a:lvl2pPr>
              <a:defRPr lang="en-US" dirty="0" smtClean="0"/>
            </a:lvl2pPr>
            <a:lvl3pPr>
              <a:defRPr lang="en-US" dirty="0" smtClean="0"/>
            </a:lvl3pPr>
            <a:lvl4pPr>
              <a:defRPr lang="en-US" dirty="0" smtClean="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a:xfrm>
            <a:off x="297872" y="172107"/>
            <a:ext cx="6372000" cy="51435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297873" y="1093581"/>
            <a:ext cx="4158000" cy="418306"/>
          </a:xfrm>
        </p:spPr>
        <p:txBody>
          <a:bodyPr anchor="b">
            <a:normAutofit/>
          </a:bodyPr>
          <a:lstStyle>
            <a:lvl1pPr marL="0" indent="0">
              <a:buNone/>
              <a:defRPr sz="2000" b="1">
                <a:solidFill>
                  <a:schemeClr val="accent2"/>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4688127" y="1093581"/>
            <a:ext cx="4158000" cy="418306"/>
          </a:xfrm>
        </p:spPr>
        <p:txBody>
          <a:bodyPr anchor="b">
            <a:normAutofit/>
          </a:bodyPr>
          <a:lstStyle>
            <a:lvl1pPr marL="0" indent="0">
              <a:buNone/>
              <a:defRPr sz="2000" b="1">
                <a:solidFill>
                  <a:schemeClr val="accent2"/>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9" name="Slide Number Placeholder 8"/>
          <p:cNvSpPr>
            <a:spLocks noGrp="1"/>
          </p:cNvSpPr>
          <p:nvPr>
            <p:ph type="sldNum" sz="quarter" idx="12"/>
          </p:nvPr>
        </p:nvSpPr>
        <p:spPr/>
        <p:txBody>
          <a:bodyPr/>
          <a:lstStyle/>
          <a:p>
            <a:fld id="{915BC413-7E99-4ACB-B45A-2066C78CC543}" type="slidenum">
              <a:rPr lang="en-US" smtClean="0">
                <a:solidFill>
                  <a:srgbClr val="4E4E50">
                    <a:lumMod val="75000"/>
                  </a:srgbClr>
                </a:solidFill>
              </a:rPr>
              <a:pPr/>
              <a:t>‹N›</a:t>
            </a:fld>
            <a:endParaRPr lang="en-US">
              <a:solidFill>
                <a:srgbClr val="4E4E50">
                  <a:lumMod val="75000"/>
                </a:srgbClr>
              </a:solidFill>
            </a:endParaRPr>
          </a:p>
        </p:txBody>
      </p:sp>
      <p:sp>
        <p:nvSpPr>
          <p:cNvPr id="8" name="מלבן 7"/>
          <p:cNvSpPr/>
          <p:nvPr userDrawn="1"/>
        </p:nvSpPr>
        <p:spPr>
          <a:xfrm>
            <a:off x="616528" y="4745182"/>
            <a:ext cx="8285018" cy="193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srgbClr val="FFFFFF"/>
              </a:solidFill>
            </a:endParaRPr>
          </a:p>
        </p:txBody>
      </p:sp>
      <p:cxnSp>
        <p:nvCxnSpPr>
          <p:cNvPr id="10" name="מחבר ישר 9"/>
          <p:cNvCxnSpPr/>
          <p:nvPr userDrawn="1"/>
        </p:nvCxnSpPr>
        <p:spPr>
          <a:xfrm>
            <a:off x="678873" y="4842164"/>
            <a:ext cx="816725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מלבן 10"/>
          <p:cNvSpPr/>
          <p:nvPr userDrawn="1"/>
        </p:nvSpPr>
        <p:spPr>
          <a:xfrm>
            <a:off x="7162801" y="247651"/>
            <a:ext cx="619125" cy="238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kern="1200">
              <a:solidFill>
                <a:srgbClr val="FFFFFF"/>
              </a:solidFill>
            </a:endParaRPr>
          </a:p>
        </p:txBody>
      </p:sp>
      <p:pic>
        <p:nvPicPr>
          <p:cNvPr id="12"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22797" t="33428" r="20238" b="23428"/>
          <a:stretch/>
        </p:blipFill>
        <p:spPr bwMode="auto">
          <a:xfrm>
            <a:off x="7629526" y="76200"/>
            <a:ext cx="1438275" cy="680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41872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fld id="{00000000-1234-1234-1234-123412341234}" type="slidenum">
              <a:rPr lang="en">
                <a:solidFill>
                  <a:srgbClr val="000000"/>
                </a:solidFill>
              </a:rPr>
              <a:pPr/>
              <a:t>‹N›</a:t>
            </a:fld>
            <a:endParaRPr lang="en">
              <a:solidFill>
                <a:srgbClr val="000000"/>
              </a:solidFill>
            </a:endParaRPr>
          </a:p>
        </p:txBody>
      </p:sp>
    </p:spTree>
    <p:extLst>
      <p:ext uri="{BB962C8B-B14F-4D97-AF65-F5344CB8AC3E}">
        <p14:creationId xmlns:p14="http://schemas.microsoft.com/office/powerpoint/2010/main" val="15332407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fld id="{00000000-1234-1234-1234-123412341234}" type="slidenum">
              <a:rPr lang="en">
                <a:solidFill>
                  <a:srgbClr val="000000"/>
                </a:solidFill>
              </a:rPr>
              <a:pPr/>
              <a:t>‹N›</a:t>
            </a:fld>
            <a:endParaRPr lang="en">
              <a:solidFill>
                <a:srgbClr val="000000"/>
              </a:solidFill>
            </a:endParaRPr>
          </a:p>
        </p:txBody>
      </p:sp>
    </p:spTree>
    <p:extLst>
      <p:ext uri="{BB962C8B-B14F-4D97-AF65-F5344CB8AC3E}">
        <p14:creationId xmlns:p14="http://schemas.microsoft.com/office/powerpoint/2010/main" val="33479124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fld id="{00000000-1234-1234-1234-123412341234}" type="slidenum">
              <a:rPr lang="en">
                <a:solidFill>
                  <a:srgbClr val="000000"/>
                </a:solidFill>
              </a:rPr>
              <a:pPr/>
              <a:t>‹N›</a:t>
            </a:fld>
            <a:endParaRPr lang="en">
              <a:solidFill>
                <a:srgbClr val="000000"/>
              </a:solidFill>
            </a:endParaRPr>
          </a:p>
        </p:txBody>
      </p:sp>
    </p:spTree>
    <p:extLst>
      <p:ext uri="{BB962C8B-B14F-4D97-AF65-F5344CB8AC3E}">
        <p14:creationId xmlns:p14="http://schemas.microsoft.com/office/powerpoint/2010/main" val="15957671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fld id="{00000000-1234-1234-1234-123412341234}" type="slidenum">
              <a:rPr lang="en">
                <a:solidFill>
                  <a:srgbClr val="000000"/>
                </a:solidFill>
              </a:rPr>
              <a:pPr/>
              <a:t>‹N›</a:t>
            </a:fld>
            <a:endParaRPr lang="en">
              <a:solidFill>
                <a:srgbClr val="000000"/>
              </a:solidFill>
            </a:endParaRPr>
          </a:p>
        </p:txBody>
      </p:sp>
    </p:spTree>
    <p:extLst>
      <p:ext uri="{BB962C8B-B14F-4D97-AF65-F5344CB8AC3E}">
        <p14:creationId xmlns:p14="http://schemas.microsoft.com/office/powerpoint/2010/main" val="2722384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endParaRPr sz="1400">
              <a:ea typeface="+mn-ea"/>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fld id="{00000000-1234-1234-1234-123412341234}" type="slidenum">
              <a:rPr lang="en">
                <a:solidFill>
                  <a:srgbClr val="000000"/>
                </a:solidFill>
              </a:rPr>
              <a:pPr/>
              <a:t>‹N›</a:t>
            </a:fld>
            <a:endParaRPr lang="en">
              <a:solidFill>
                <a:srgbClr val="000000"/>
              </a:solidFill>
            </a:endParaRPr>
          </a:p>
        </p:txBody>
      </p:sp>
    </p:spTree>
    <p:extLst>
      <p:ext uri="{BB962C8B-B14F-4D97-AF65-F5344CB8AC3E}">
        <p14:creationId xmlns:p14="http://schemas.microsoft.com/office/powerpoint/2010/main" val="1086511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r>
              <a:rPr lang="en-US" smtClean="0"/>
              <a:t>Click to edit Master title style</a:t>
            </a:r>
            <a:endParaRPr dirty="0"/>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‹N›</a:t>
            </a:fld>
            <a:endParaRPr lang="en"/>
          </a:p>
        </p:txBody>
      </p:sp>
      <p:pic>
        <p:nvPicPr>
          <p:cNvPr id="2" name="Picture 1"/>
          <p:cNvPicPr>
            <a:picLocks noChangeAspect="1"/>
          </p:cNvPicPr>
          <p:nvPr/>
        </p:nvPicPr>
        <p:blipFill>
          <a:blip r:embed="rId2"/>
          <a:stretch>
            <a:fillRect/>
          </a:stretch>
        </p:blipFill>
        <p:spPr>
          <a:xfrm>
            <a:off x="80682" y="80961"/>
            <a:ext cx="1908213" cy="798645"/>
          </a:xfrm>
          <a:prstGeom prst="rect">
            <a:avLst/>
          </a:prstGeom>
        </p:spPr>
      </p:pic>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fld id="{00000000-1234-1234-1234-123412341234}" type="slidenum">
              <a:rPr lang="en">
                <a:solidFill>
                  <a:srgbClr val="000000"/>
                </a:solidFill>
              </a:rPr>
              <a:pPr/>
              <a:t>‹N›</a:t>
            </a:fld>
            <a:endParaRPr lang="en">
              <a:solidFill>
                <a:srgbClr val="000000"/>
              </a:solidFill>
            </a:endParaRPr>
          </a:p>
        </p:txBody>
      </p:sp>
    </p:spTree>
    <p:extLst>
      <p:ext uri="{BB962C8B-B14F-4D97-AF65-F5344CB8AC3E}">
        <p14:creationId xmlns:p14="http://schemas.microsoft.com/office/powerpoint/2010/main" val="38861065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fld id="{00000000-1234-1234-1234-123412341234}" type="slidenum">
              <a:rPr lang="en">
                <a:solidFill>
                  <a:srgbClr val="000000"/>
                </a:solidFill>
              </a:rPr>
              <a:pPr/>
              <a:t>‹N›</a:t>
            </a:fld>
            <a:endParaRPr lang="en">
              <a:solidFill>
                <a:srgbClr val="000000"/>
              </a:solidFill>
            </a:endParaRPr>
          </a:p>
        </p:txBody>
      </p:sp>
    </p:spTree>
    <p:extLst>
      <p:ext uri="{BB962C8B-B14F-4D97-AF65-F5344CB8AC3E}">
        <p14:creationId xmlns:p14="http://schemas.microsoft.com/office/powerpoint/2010/main" val="17894429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fld id="{00000000-1234-1234-1234-123412341234}" type="slidenum">
              <a:rPr lang="en">
                <a:solidFill>
                  <a:srgbClr val="000000"/>
                </a:solidFill>
              </a:rPr>
              <a:pPr/>
              <a:t>‹N›</a:t>
            </a:fld>
            <a:endParaRPr lang="en">
              <a:solidFill>
                <a:srgbClr val="000000"/>
              </a:solidFill>
            </a:endParaRPr>
          </a:p>
        </p:txBody>
      </p:sp>
    </p:spTree>
    <p:extLst>
      <p:ext uri="{BB962C8B-B14F-4D97-AF65-F5344CB8AC3E}">
        <p14:creationId xmlns:p14="http://schemas.microsoft.com/office/powerpoint/2010/main" val="42473319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a:xfrm>
            <a:off x="6553200" y="4767264"/>
            <a:ext cx="2133600" cy="273844"/>
          </a:xfrm>
          <a:prstGeom prst="rect">
            <a:avLst/>
          </a:prstGeom>
        </p:spPr>
        <p:txBody>
          <a:bodyPr/>
          <a:lstStyle/>
          <a:p>
            <a:endParaRPr lang="he-IL" sz="1400">
              <a:solidFill>
                <a:prstClr val="black">
                  <a:tint val="75000"/>
                </a:prstClr>
              </a:solidFill>
              <a:ea typeface="+mn-ea"/>
              <a:cs typeface="Arial" panose="020B0604020202020204" pitchFamily="34" charset="0"/>
            </a:endParaRPr>
          </a:p>
        </p:txBody>
      </p:sp>
      <p:sp>
        <p:nvSpPr>
          <p:cNvPr id="5" name="מציין מיקום של כותרת תחתונה 4"/>
          <p:cNvSpPr>
            <a:spLocks noGrp="1"/>
          </p:cNvSpPr>
          <p:nvPr>
            <p:ph type="ftr" sz="quarter" idx="11"/>
          </p:nvPr>
        </p:nvSpPr>
        <p:spPr>
          <a:xfrm>
            <a:off x="3124200" y="4767264"/>
            <a:ext cx="2895600" cy="273844"/>
          </a:xfrm>
          <a:prstGeom prst="rect">
            <a:avLst/>
          </a:prstGeom>
        </p:spPr>
        <p:txBody>
          <a:bodyPr/>
          <a:lstStyle/>
          <a:p>
            <a:endParaRPr lang="he-IL" sz="1400">
              <a:solidFill>
                <a:prstClr val="black">
                  <a:tint val="75000"/>
                </a:prstClr>
              </a:solidFill>
              <a:ea typeface="+mn-ea"/>
              <a:cs typeface="Arial" panose="020B0604020202020204" pitchFamily="34" charset="0"/>
            </a:endParaRPr>
          </a:p>
        </p:txBody>
      </p:sp>
      <p:sp>
        <p:nvSpPr>
          <p:cNvPr id="6" name="מציין מיקום של מספר שקופית 5"/>
          <p:cNvSpPr>
            <a:spLocks noGrp="1"/>
          </p:cNvSpPr>
          <p:nvPr>
            <p:ph type="sldNum" sz="quarter" idx="12"/>
          </p:nvPr>
        </p:nvSpPr>
        <p:spPr/>
        <p:txBody>
          <a:bodyPr/>
          <a:lstStyle/>
          <a:p>
            <a:fld id="{069489B2-3265-464E-8847-599A50A55BAD}" type="slidenum">
              <a:rPr lang="he-IL" smtClean="0">
                <a:solidFill>
                  <a:prstClr val="black">
                    <a:tint val="75000"/>
                  </a:prstClr>
                </a:solidFill>
              </a:rPr>
              <a:pPr/>
              <a:t>‹N›</a:t>
            </a:fld>
            <a:endParaRPr lang="he-IL">
              <a:solidFill>
                <a:prstClr val="black">
                  <a:tint val="75000"/>
                </a:prstClr>
              </a:solidFill>
            </a:endParaRPr>
          </a:p>
        </p:txBody>
      </p:sp>
    </p:spTree>
    <p:extLst>
      <p:ext uri="{BB962C8B-B14F-4D97-AF65-F5344CB8AC3E}">
        <p14:creationId xmlns:p14="http://schemas.microsoft.com/office/powerpoint/2010/main" val="37159407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fld id="{00000000-1234-1234-1234-123412341234}" type="slidenum">
              <a:rPr lang="en">
                <a:solidFill>
                  <a:srgbClr val="000000"/>
                </a:solidFill>
              </a:rPr>
              <a:pPr/>
              <a:t>‹N›</a:t>
            </a:fld>
            <a:endParaRPr lang="en">
              <a:solidFill>
                <a:srgbClr val="000000"/>
              </a:solidFill>
            </a:endParaRPr>
          </a:p>
        </p:txBody>
      </p:sp>
    </p:spTree>
    <p:extLst>
      <p:ext uri="{BB962C8B-B14F-4D97-AF65-F5344CB8AC3E}">
        <p14:creationId xmlns:p14="http://schemas.microsoft.com/office/powerpoint/2010/main" val="41031981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fld id="{00000000-1234-1234-1234-123412341234}" type="slidenum">
              <a:rPr lang="en">
                <a:solidFill>
                  <a:srgbClr val="000000"/>
                </a:solidFill>
              </a:rPr>
              <a:pPr/>
              <a:t>‹N›</a:t>
            </a:fld>
            <a:endParaRPr lang="en">
              <a:solidFill>
                <a:srgbClr val="000000"/>
              </a:solidFill>
            </a:endParaRPr>
          </a:p>
        </p:txBody>
      </p:sp>
    </p:spTree>
    <p:extLst>
      <p:ext uri="{BB962C8B-B14F-4D97-AF65-F5344CB8AC3E}">
        <p14:creationId xmlns:p14="http://schemas.microsoft.com/office/powerpoint/2010/main" val="41039305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fld id="{00000000-1234-1234-1234-123412341234}" type="slidenum">
              <a:rPr lang="en">
                <a:solidFill>
                  <a:srgbClr val="000000"/>
                </a:solidFill>
              </a:rPr>
              <a:pPr/>
              <a:t>‹N›</a:t>
            </a:fld>
            <a:endParaRPr lang="en">
              <a:solidFill>
                <a:srgbClr val="000000"/>
              </a:solidFill>
            </a:endParaRPr>
          </a:p>
        </p:txBody>
      </p:sp>
    </p:spTree>
    <p:extLst>
      <p:ext uri="{BB962C8B-B14F-4D97-AF65-F5344CB8AC3E}">
        <p14:creationId xmlns:p14="http://schemas.microsoft.com/office/powerpoint/2010/main" val="37020514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fld id="{00000000-1234-1234-1234-123412341234}" type="slidenum">
              <a:rPr lang="en">
                <a:solidFill>
                  <a:srgbClr val="000000"/>
                </a:solidFill>
              </a:rPr>
              <a:pPr/>
              <a:t>‹N›</a:t>
            </a:fld>
            <a:endParaRPr lang="en">
              <a:solidFill>
                <a:srgbClr val="000000"/>
              </a:solidFill>
            </a:endParaRPr>
          </a:p>
        </p:txBody>
      </p:sp>
    </p:spTree>
    <p:extLst>
      <p:ext uri="{BB962C8B-B14F-4D97-AF65-F5344CB8AC3E}">
        <p14:creationId xmlns:p14="http://schemas.microsoft.com/office/powerpoint/2010/main" val="23709023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fld id="{00000000-1234-1234-1234-123412341234}" type="slidenum">
              <a:rPr lang="en">
                <a:solidFill>
                  <a:srgbClr val="000000"/>
                </a:solidFill>
              </a:rPr>
              <a:pPr/>
              <a:t>‹N›</a:t>
            </a:fld>
            <a:endParaRPr lang="en">
              <a:solidFill>
                <a:srgbClr val="000000"/>
              </a:solidFill>
            </a:endParaRPr>
          </a:p>
        </p:txBody>
      </p:sp>
    </p:spTree>
    <p:extLst>
      <p:ext uri="{BB962C8B-B14F-4D97-AF65-F5344CB8AC3E}">
        <p14:creationId xmlns:p14="http://schemas.microsoft.com/office/powerpoint/2010/main" val="27291511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fld id="{00000000-1234-1234-1234-123412341234}" type="slidenum">
              <a:rPr lang="en">
                <a:solidFill>
                  <a:srgbClr val="000000"/>
                </a:solidFill>
              </a:rPr>
              <a:pPr/>
              <a:t>‹N›</a:t>
            </a:fld>
            <a:endParaRPr lang="en">
              <a:solidFill>
                <a:srgbClr val="000000"/>
              </a:solidFill>
            </a:endParaRPr>
          </a:p>
        </p:txBody>
      </p:sp>
    </p:spTree>
    <p:extLst>
      <p:ext uri="{BB962C8B-B14F-4D97-AF65-F5344CB8AC3E}">
        <p14:creationId xmlns:p14="http://schemas.microsoft.com/office/powerpoint/2010/main" val="1975933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smtClean="0"/>
              <a:t>Click to edit Master title style</a:t>
            </a:r>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pPr lvl="0"/>
            <a:r>
              <a:rPr lang="en-US" smtClean="0"/>
              <a:t>Click to edit Master text styles</a:t>
            </a: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‹N›</a:t>
            </a:fld>
            <a:endParaRPr lang="en"/>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fld id="{00000000-1234-1234-1234-123412341234}" type="slidenum">
              <a:rPr lang="en">
                <a:solidFill>
                  <a:srgbClr val="000000"/>
                </a:solidFill>
              </a:rPr>
              <a:pPr/>
              <a:t>‹N›</a:t>
            </a:fld>
            <a:endParaRPr lang="en">
              <a:solidFill>
                <a:srgbClr val="000000"/>
              </a:solidFill>
            </a:endParaRPr>
          </a:p>
        </p:txBody>
      </p:sp>
    </p:spTree>
    <p:extLst>
      <p:ext uri="{BB962C8B-B14F-4D97-AF65-F5344CB8AC3E}">
        <p14:creationId xmlns:p14="http://schemas.microsoft.com/office/powerpoint/2010/main" val="16567326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endParaRPr sz="1400">
              <a:ea typeface="+mn-ea"/>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fld id="{00000000-1234-1234-1234-123412341234}" type="slidenum">
              <a:rPr lang="en">
                <a:solidFill>
                  <a:srgbClr val="000000"/>
                </a:solidFill>
              </a:rPr>
              <a:pPr/>
              <a:t>‹N›</a:t>
            </a:fld>
            <a:endParaRPr lang="en">
              <a:solidFill>
                <a:srgbClr val="000000"/>
              </a:solidFill>
            </a:endParaRPr>
          </a:p>
        </p:txBody>
      </p:sp>
    </p:spTree>
    <p:extLst>
      <p:ext uri="{BB962C8B-B14F-4D97-AF65-F5344CB8AC3E}">
        <p14:creationId xmlns:p14="http://schemas.microsoft.com/office/powerpoint/2010/main" val="18569106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fld id="{00000000-1234-1234-1234-123412341234}" type="slidenum">
              <a:rPr lang="en">
                <a:solidFill>
                  <a:srgbClr val="000000"/>
                </a:solidFill>
              </a:rPr>
              <a:pPr/>
              <a:t>‹N›</a:t>
            </a:fld>
            <a:endParaRPr lang="en">
              <a:solidFill>
                <a:srgbClr val="000000"/>
              </a:solidFill>
            </a:endParaRPr>
          </a:p>
        </p:txBody>
      </p:sp>
    </p:spTree>
    <p:extLst>
      <p:ext uri="{BB962C8B-B14F-4D97-AF65-F5344CB8AC3E}">
        <p14:creationId xmlns:p14="http://schemas.microsoft.com/office/powerpoint/2010/main" val="3726215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fld id="{00000000-1234-1234-1234-123412341234}" type="slidenum">
              <a:rPr lang="en">
                <a:solidFill>
                  <a:srgbClr val="000000"/>
                </a:solidFill>
              </a:rPr>
              <a:pPr/>
              <a:t>‹N›</a:t>
            </a:fld>
            <a:endParaRPr lang="en">
              <a:solidFill>
                <a:srgbClr val="000000"/>
              </a:solidFill>
            </a:endParaRPr>
          </a:p>
        </p:txBody>
      </p:sp>
    </p:spTree>
    <p:extLst>
      <p:ext uri="{BB962C8B-B14F-4D97-AF65-F5344CB8AC3E}">
        <p14:creationId xmlns:p14="http://schemas.microsoft.com/office/powerpoint/2010/main" val="30163489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fld id="{00000000-1234-1234-1234-123412341234}" type="slidenum">
              <a:rPr lang="en">
                <a:solidFill>
                  <a:srgbClr val="000000"/>
                </a:solidFill>
              </a:rPr>
              <a:pPr/>
              <a:t>‹N›</a:t>
            </a:fld>
            <a:endParaRPr lang="en">
              <a:solidFill>
                <a:srgbClr val="000000"/>
              </a:solidFill>
            </a:endParaRPr>
          </a:p>
        </p:txBody>
      </p:sp>
    </p:spTree>
    <p:extLst>
      <p:ext uri="{BB962C8B-B14F-4D97-AF65-F5344CB8AC3E}">
        <p14:creationId xmlns:p14="http://schemas.microsoft.com/office/powerpoint/2010/main" val="5295987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a:xfrm>
            <a:off x="6553200" y="4767264"/>
            <a:ext cx="2133600" cy="273844"/>
          </a:xfrm>
          <a:prstGeom prst="rect">
            <a:avLst/>
          </a:prstGeom>
        </p:spPr>
        <p:txBody>
          <a:bodyPr/>
          <a:lstStyle/>
          <a:p>
            <a:endParaRPr lang="he-IL" sz="1400">
              <a:solidFill>
                <a:prstClr val="black">
                  <a:tint val="75000"/>
                </a:prstClr>
              </a:solidFill>
              <a:ea typeface="+mn-ea"/>
              <a:cs typeface="Arial" panose="020B0604020202020204" pitchFamily="34" charset="0"/>
            </a:endParaRPr>
          </a:p>
        </p:txBody>
      </p:sp>
      <p:sp>
        <p:nvSpPr>
          <p:cNvPr id="5" name="מציין מיקום של כותרת תחתונה 4"/>
          <p:cNvSpPr>
            <a:spLocks noGrp="1"/>
          </p:cNvSpPr>
          <p:nvPr>
            <p:ph type="ftr" sz="quarter" idx="11"/>
          </p:nvPr>
        </p:nvSpPr>
        <p:spPr>
          <a:xfrm>
            <a:off x="3124200" y="4767264"/>
            <a:ext cx="2895600" cy="273844"/>
          </a:xfrm>
          <a:prstGeom prst="rect">
            <a:avLst/>
          </a:prstGeom>
        </p:spPr>
        <p:txBody>
          <a:bodyPr/>
          <a:lstStyle/>
          <a:p>
            <a:endParaRPr lang="he-IL" sz="1400">
              <a:solidFill>
                <a:prstClr val="black">
                  <a:tint val="75000"/>
                </a:prstClr>
              </a:solidFill>
              <a:ea typeface="+mn-ea"/>
              <a:cs typeface="Arial" panose="020B0604020202020204" pitchFamily="34" charset="0"/>
            </a:endParaRPr>
          </a:p>
        </p:txBody>
      </p:sp>
      <p:sp>
        <p:nvSpPr>
          <p:cNvPr id="6" name="מציין מיקום של מספר שקופית 5"/>
          <p:cNvSpPr>
            <a:spLocks noGrp="1"/>
          </p:cNvSpPr>
          <p:nvPr>
            <p:ph type="sldNum" sz="quarter" idx="12"/>
          </p:nvPr>
        </p:nvSpPr>
        <p:spPr/>
        <p:txBody>
          <a:bodyPr/>
          <a:lstStyle/>
          <a:p>
            <a:fld id="{069489B2-3265-464E-8847-599A50A55BAD}" type="slidenum">
              <a:rPr lang="he-IL" smtClean="0">
                <a:solidFill>
                  <a:prstClr val="black">
                    <a:tint val="75000"/>
                  </a:prstClr>
                </a:solidFill>
              </a:rPr>
              <a:pPr/>
              <a:t>‹N›</a:t>
            </a:fld>
            <a:endParaRPr lang="he-IL">
              <a:solidFill>
                <a:prstClr val="black">
                  <a:tint val="75000"/>
                </a:prstClr>
              </a:solidFill>
            </a:endParaRPr>
          </a:p>
        </p:txBody>
      </p:sp>
    </p:spTree>
    <p:extLst>
      <p:ext uri="{BB962C8B-B14F-4D97-AF65-F5344CB8AC3E}">
        <p14:creationId xmlns:p14="http://schemas.microsoft.com/office/powerpoint/2010/main" val="15870859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fld id="{00000000-1234-1234-1234-123412341234}" type="slidenum">
              <a:rPr lang="en">
                <a:solidFill>
                  <a:srgbClr val="000000"/>
                </a:solidFill>
              </a:rPr>
              <a:pPr/>
              <a:t>‹N›</a:t>
            </a:fld>
            <a:endParaRPr lang="en">
              <a:solidFill>
                <a:srgbClr val="000000"/>
              </a:solidFill>
            </a:endParaRPr>
          </a:p>
        </p:txBody>
      </p:sp>
    </p:spTree>
    <p:extLst>
      <p:ext uri="{BB962C8B-B14F-4D97-AF65-F5344CB8AC3E}">
        <p14:creationId xmlns:p14="http://schemas.microsoft.com/office/powerpoint/2010/main" val="40674141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fld id="{00000000-1234-1234-1234-123412341234}" type="slidenum">
              <a:rPr lang="en">
                <a:solidFill>
                  <a:srgbClr val="000000"/>
                </a:solidFill>
              </a:rPr>
              <a:pPr/>
              <a:t>‹N›</a:t>
            </a:fld>
            <a:endParaRPr lang="en">
              <a:solidFill>
                <a:srgbClr val="000000"/>
              </a:solidFill>
            </a:endParaRPr>
          </a:p>
        </p:txBody>
      </p:sp>
    </p:spTree>
    <p:extLst>
      <p:ext uri="{BB962C8B-B14F-4D97-AF65-F5344CB8AC3E}">
        <p14:creationId xmlns:p14="http://schemas.microsoft.com/office/powerpoint/2010/main" val="10451609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fld id="{00000000-1234-1234-1234-123412341234}" type="slidenum">
              <a:rPr lang="en">
                <a:solidFill>
                  <a:srgbClr val="000000"/>
                </a:solidFill>
              </a:rPr>
              <a:pPr/>
              <a:t>‹N›</a:t>
            </a:fld>
            <a:endParaRPr lang="en">
              <a:solidFill>
                <a:srgbClr val="000000"/>
              </a:solidFill>
            </a:endParaRPr>
          </a:p>
        </p:txBody>
      </p:sp>
    </p:spTree>
    <p:extLst>
      <p:ext uri="{BB962C8B-B14F-4D97-AF65-F5344CB8AC3E}">
        <p14:creationId xmlns:p14="http://schemas.microsoft.com/office/powerpoint/2010/main" val="7558232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fld id="{00000000-1234-1234-1234-123412341234}" type="slidenum">
              <a:rPr lang="en">
                <a:solidFill>
                  <a:srgbClr val="000000"/>
                </a:solidFill>
              </a:rPr>
              <a:pPr/>
              <a:t>‹N›</a:t>
            </a:fld>
            <a:endParaRPr lang="en">
              <a:solidFill>
                <a:srgbClr val="000000"/>
              </a:solidFill>
            </a:endParaRPr>
          </a:p>
        </p:txBody>
      </p:sp>
    </p:spTree>
    <p:extLst>
      <p:ext uri="{BB962C8B-B14F-4D97-AF65-F5344CB8AC3E}">
        <p14:creationId xmlns:p14="http://schemas.microsoft.com/office/powerpoint/2010/main" val="918264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smtClean="0"/>
              <a:t>Click to edit Master title style</a:t>
            </a:r>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pPr lvl="0"/>
            <a:r>
              <a:rPr lang="en-US" smtClean="0"/>
              <a:t>Click to edit Master text styles</a:t>
            </a: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pPr lvl="0"/>
            <a:r>
              <a:rPr lang="en-US" smtClean="0"/>
              <a:t>Click to edit Master text styles</a:t>
            </a: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‹N›</a:t>
            </a:fld>
            <a:endParaRPr lang="en"/>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fld id="{00000000-1234-1234-1234-123412341234}" type="slidenum">
              <a:rPr lang="en">
                <a:solidFill>
                  <a:srgbClr val="000000"/>
                </a:solidFill>
              </a:rPr>
              <a:pPr/>
              <a:t>‹N›</a:t>
            </a:fld>
            <a:endParaRPr lang="en">
              <a:solidFill>
                <a:srgbClr val="000000"/>
              </a:solidFill>
            </a:endParaRPr>
          </a:p>
        </p:txBody>
      </p:sp>
    </p:spTree>
    <p:extLst>
      <p:ext uri="{BB962C8B-B14F-4D97-AF65-F5344CB8AC3E}">
        <p14:creationId xmlns:p14="http://schemas.microsoft.com/office/powerpoint/2010/main" val="26260536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fld id="{00000000-1234-1234-1234-123412341234}" type="slidenum">
              <a:rPr lang="en">
                <a:solidFill>
                  <a:srgbClr val="000000"/>
                </a:solidFill>
              </a:rPr>
              <a:pPr/>
              <a:t>‹N›</a:t>
            </a:fld>
            <a:endParaRPr lang="en">
              <a:solidFill>
                <a:srgbClr val="000000"/>
              </a:solidFill>
            </a:endParaRPr>
          </a:p>
        </p:txBody>
      </p:sp>
    </p:spTree>
    <p:extLst>
      <p:ext uri="{BB962C8B-B14F-4D97-AF65-F5344CB8AC3E}">
        <p14:creationId xmlns:p14="http://schemas.microsoft.com/office/powerpoint/2010/main" val="24864801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fld id="{00000000-1234-1234-1234-123412341234}" type="slidenum">
              <a:rPr lang="en">
                <a:solidFill>
                  <a:srgbClr val="000000"/>
                </a:solidFill>
              </a:rPr>
              <a:pPr/>
              <a:t>‹N›</a:t>
            </a:fld>
            <a:endParaRPr lang="en">
              <a:solidFill>
                <a:srgbClr val="000000"/>
              </a:solidFill>
            </a:endParaRPr>
          </a:p>
        </p:txBody>
      </p:sp>
    </p:spTree>
    <p:extLst>
      <p:ext uri="{BB962C8B-B14F-4D97-AF65-F5344CB8AC3E}">
        <p14:creationId xmlns:p14="http://schemas.microsoft.com/office/powerpoint/2010/main" val="8793691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endParaRPr sz="1400">
              <a:ea typeface="+mn-ea"/>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fld id="{00000000-1234-1234-1234-123412341234}" type="slidenum">
              <a:rPr lang="en">
                <a:solidFill>
                  <a:srgbClr val="000000"/>
                </a:solidFill>
              </a:rPr>
              <a:pPr/>
              <a:t>‹N›</a:t>
            </a:fld>
            <a:endParaRPr lang="en">
              <a:solidFill>
                <a:srgbClr val="000000"/>
              </a:solidFill>
            </a:endParaRPr>
          </a:p>
        </p:txBody>
      </p:sp>
    </p:spTree>
    <p:extLst>
      <p:ext uri="{BB962C8B-B14F-4D97-AF65-F5344CB8AC3E}">
        <p14:creationId xmlns:p14="http://schemas.microsoft.com/office/powerpoint/2010/main" val="38693592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fld id="{00000000-1234-1234-1234-123412341234}" type="slidenum">
              <a:rPr lang="en">
                <a:solidFill>
                  <a:srgbClr val="000000"/>
                </a:solidFill>
              </a:rPr>
              <a:pPr/>
              <a:t>‹N›</a:t>
            </a:fld>
            <a:endParaRPr lang="en">
              <a:solidFill>
                <a:srgbClr val="000000"/>
              </a:solidFill>
            </a:endParaRPr>
          </a:p>
        </p:txBody>
      </p:sp>
    </p:spTree>
    <p:extLst>
      <p:ext uri="{BB962C8B-B14F-4D97-AF65-F5344CB8AC3E}">
        <p14:creationId xmlns:p14="http://schemas.microsoft.com/office/powerpoint/2010/main" val="13653625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fld id="{00000000-1234-1234-1234-123412341234}" type="slidenum">
              <a:rPr lang="en">
                <a:solidFill>
                  <a:srgbClr val="000000"/>
                </a:solidFill>
              </a:rPr>
              <a:pPr/>
              <a:t>‹N›</a:t>
            </a:fld>
            <a:endParaRPr lang="en">
              <a:solidFill>
                <a:srgbClr val="000000"/>
              </a:solidFill>
            </a:endParaRPr>
          </a:p>
        </p:txBody>
      </p:sp>
    </p:spTree>
    <p:extLst>
      <p:ext uri="{BB962C8B-B14F-4D97-AF65-F5344CB8AC3E}">
        <p14:creationId xmlns:p14="http://schemas.microsoft.com/office/powerpoint/2010/main" val="3725452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fld id="{00000000-1234-1234-1234-123412341234}" type="slidenum">
              <a:rPr lang="en">
                <a:solidFill>
                  <a:srgbClr val="000000"/>
                </a:solidFill>
              </a:rPr>
              <a:pPr/>
              <a:t>‹N›</a:t>
            </a:fld>
            <a:endParaRPr lang="en">
              <a:solidFill>
                <a:srgbClr val="000000"/>
              </a:solidFill>
            </a:endParaRPr>
          </a:p>
        </p:txBody>
      </p:sp>
    </p:spTree>
    <p:extLst>
      <p:ext uri="{BB962C8B-B14F-4D97-AF65-F5344CB8AC3E}">
        <p14:creationId xmlns:p14="http://schemas.microsoft.com/office/powerpoint/2010/main" val="28493058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a:xfrm>
            <a:off x="6553200" y="4767264"/>
            <a:ext cx="2133600" cy="273844"/>
          </a:xfrm>
          <a:prstGeom prst="rect">
            <a:avLst/>
          </a:prstGeom>
        </p:spPr>
        <p:txBody>
          <a:bodyPr/>
          <a:lstStyle/>
          <a:p>
            <a:endParaRPr lang="he-IL" sz="1400">
              <a:solidFill>
                <a:prstClr val="black">
                  <a:tint val="75000"/>
                </a:prstClr>
              </a:solidFill>
              <a:ea typeface="+mn-ea"/>
              <a:cs typeface="Arial" panose="020B0604020202020204" pitchFamily="34" charset="0"/>
            </a:endParaRPr>
          </a:p>
        </p:txBody>
      </p:sp>
      <p:sp>
        <p:nvSpPr>
          <p:cNvPr id="5" name="מציין מיקום של כותרת תחתונה 4"/>
          <p:cNvSpPr>
            <a:spLocks noGrp="1"/>
          </p:cNvSpPr>
          <p:nvPr>
            <p:ph type="ftr" sz="quarter" idx="11"/>
          </p:nvPr>
        </p:nvSpPr>
        <p:spPr>
          <a:xfrm>
            <a:off x="3124200" y="4767264"/>
            <a:ext cx="2895600" cy="273844"/>
          </a:xfrm>
          <a:prstGeom prst="rect">
            <a:avLst/>
          </a:prstGeom>
        </p:spPr>
        <p:txBody>
          <a:bodyPr/>
          <a:lstStyle/>
          <a:p>
            <a:endParaRPr lang="he-IL" sz="1400">
              <a:solidFill>
                <a:prstClr val="black">
                  <a:tint val="75000"/>
                </a:prstClr>
              </a:solidFill>
              <a:ea typeface="+mn-ea"/>
              <a:cs typeface="Arial" panose="020B0604020202020204" pitchFamily="34" charset="0"/>
            </a:endParaRPr>
          </a:p>
        </p:txBody>
      </p:sp>
      <p:sp>
        <p:nvSpPr>
          <p:cNvPr id="6" name="מציין מיקום של מספר שקופית 5"/>
          <p:cNvSpPr>
            <a:spLocks noGrp="1"/>
          </p:cNvSpPr>
          <p:nvPr>
            <p:ph type="sldNum" sz="quarter" idx="12"/>
          </p:nvPr>
        </p:nvSpPr>
        <p:spPr/>
        <p:txBody>
          <a:bodyPr/>
          <a:lstStyle/>
          <a:p>
            <a:fld id="{069489B2-3265-464E-8847-599A50A55BAD}" type="slidenum">
              <a:rPr lang="he-IL" smtClean="0">
                <a:solidFill>
                  <a:prstClr val="black">
                    <a:tint val="75000"/>
                  </a:prstClr>
                </a:solidFill>
              </a:rPr>
              <a:pPr/>
              <a:t>‹N›</a:t>
            </a:fld>
            <a:endParaRPr lang="he-IL">
              <a:solidFill>
                <a:prstClr val="black">
                  <a:tint val="75000"/>
                </a:prstClr>
              </a:solidFill>
            </a:endParaRPr>
          </a:p>
        </p:txBody>
      </p:sp>
    </p:spTree>
    <p:extLst>
      <p:ext uri="{BB962C8B-B14F-4D97-AF65-F5344CB8AC3E}">
        <p14:creationId xmlns:p14="http://schemas.microsoft.com/office/powerpoint/2010/main" val="21731713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fld id="{00000000-1234-1234-1234-123412341234}" type="slidenum">
              <a:rPr lang="en">
                <a:solidFill>
                  <a:srgbClr val="000000"/>
                </a:solidFill>
              </a:rPr>
              <a:pPr/>
              <a:t>‹N›</a:t>
            </a:fld>
            <a:endParaRPr lang="en">
              <a:solidFill>
                <a:srgbClr val="000000"/>
              </a:solidFill>
            </a:endParaRPr>
          </a:p>
        </p:txBody>
      </p:sp>
    </p:spTree>
    <p:extLst>
      <p:ext uri="{BB962C8B-B14F-4D97-AF65-F5344CB8AC3E}">
        <p14:creationId xmlns:p14="http://schemas.microsoft.com/office/powerpoint/2010/main" val="6815174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fld id="{00000000-1234-1234-1234-123412341234}" type="slidenum">
              <a:rPr lang="en">
                <a:solidFill>
                  <a:srgbClr val="000000"/>
                </a:solidFill>
              </a:rPr>
              <a:pPr/>
              <a:t>‹N›</a:t>
            </a:fld>
            <a:endParaRPr lang="en">
              <a:solidFill>
                <a:srgbClr val="000000"/>
              </a:solidFill>
            </a:endParaRPr>
          </a:p>
        </p:txBody>
      </p:sp>
    </p:spTree>
    <p:extLst>
      <p:ext uri="{BB962C8B-B14F-4D97-AF65-F5344CB8AC3E}">
        <p14:creationId xmlns:p14="http://schemas.microsoft.com/office/powerpoint/2010/main" val="2207816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smtClean="0"/>
              <a:t>Click to edit Master title style</a:t>
            </a:r>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‹N›</a:t>
            </a:fld>
            <a:endParaRPr lang="en"/>
          </a:p>
        </p:txBody>
      </p:sp>
    </p:spTree>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fld id="{00000000-1234-1234-1234-123412341234}" type="slidenum">
              <a:rPr lang="en">
                <a:solidFill>
                  <a:srgbClr val="000000"/>
                </a:solidFill>
              </a:rPr>
              <a:pPr/>
              <a:t>‹N›</a:t>
            </a:fld>
            <a:endParaRPr lang="en">
              <a:solidFill>
                <a:srgbClr val="000000"/>
              </a:solidFill>
            </a:endParaRPr>
          </a:p>
        </p:txBody>
      </p:sp>
    </p:spTree>
    <p:extLst>
      <p:ext uri="{BB962C8B-B14F-4D97-AF65-F5344CB8AC3E}">
        <p14:creationId xmlns:p14="http://schemas.microsoft.com/office/powerpoint/2010/main" val="42431710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fld id="{00000000-1234-1234-1234-123412341234}" type="slidenum">
              <a:rPr lang="en">
                <a:solidFill>
                  <a:srgbClr val="000000"/>
                </a:solidFill>
              </a:rPr>
              <a:pPr/>
              <a:t>‹N›</a:t>
            </a:fld>
            <a:endParaRPr lang="en">
              <a:solidFill>
                <a:srgbClr val="000000"/>
              </a:solidFill>
            </a:endParaRPr>
          </a:p>
        </p:txBody>
      </p:sp>
    </p:spTree>
    <p:extLst>
      <p:ext uri="{BB962C8B-B14F-4D97-AF65-F5344CB8AC3E}">
        <p14:creationId xmlns:p14="http://schemas.microsoft.com/office/powerpoint/2010/main" val="6372153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fld id="{00000000-1234-1234-1234-123412341234}" type="slidenum">
              <a:rPr lang="en">
                <a:solidFill>
                  <a:srgbClr val="000000"/>
                </a:solidFill>
              </a:rPr>
              <a:pPr/>
              <a:t>‹N›</a:t>
            </a:fld>
            <a:endParaRPr lang="en">
              <a:solidFill>
                <a:srgbClr val="000000"/>
              </a:solidFill>
            </a:endParaRPr>
          </a:p>
        </p:txBody>
      </p:sp>
    </p:spTree>
    <p:extLst>
      <p:ext uri="{BB962C8B-B14F-4D97-AF65-F5344CB8AC3E}">
        <p14:creationId xmlns:p14="http://schemas.microsoft.com/office/powerpoint/2010/main" val="18787617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fld id="{00000000-1234-1234-1234-123412341234}" type="slidenum">
              <a:rPr lang="en">
                <a:solidFill>
                  <a:srgbClr val="000000"/>
                </a:solidFill>
              </a:rPr>
              <a:pPr/>
              <a:t>‹N›</a:t>
            </a:fld>
            <a:endParaRPr lang="en">
              <a:solidFill>
                <a:srgbClr val="000000"/>
              </a:solidFill>
            </a:endParaRPr>
          </a:p>
        </p:txBody>
      </p:sp>
    </p:spTree>
    <p:extLst>
      <p:ext uri="{BB962C8B-B14F-4D97-AF65-F5344CB8AC3E}">
        <p14:creationId xmlns:p14="http://schemas.microsoft.com/office/powerpoint/2010/main" val="8726687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fld id="{00000000-1234-1234-1234-123412341234}" type="slidenum">
              <a:rPr lang="en">
                <a:solidFill>
                  <a:srgbClr val="000000"/>
                </a:solidFill>
              </a:rPr>
              <a:pPr/>
              <a:t>‹N›</a:t>
            </a:fld>
            <a:endParaRPr lang="en">
              <a:solidFill>
                <a:srgbClr val="000000"/>
              </a:solidFill>
            </a:endParaRPr>
          </a:p>
        </p:txBody>
      </p:sp>
    </p:spTree>
    <p:extLst>
      <p:ext uri="{BB962C8B-B14F-4D97-AF65-F5344CB8AC3E}">
        <p14:creationId xmlns:p14="http://schemas.microsoft.com/office/powerpoint/2010/main" val="41942382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endParaRPr sz="1400">
              <a:ea typeface="+mn-ea"/>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fld id="{00000000-1234-1234-1234-123412341234}" type="slidenum">
              <a:rPr lang="en">
                <a:solidFill>
                  <a:srgbClr val="000000"/>
                </a:solidFill>
              </a:rPr>
              <a:pPr/>
              <a:t>‹N›</a:t>
            </a:fld>
            <a:endParaRPr lang="en">
              <a:solidFill>
                <a:srgbClr val="000000"/>
              </a:solidFill>
            </a:endParaRPr>
          </a:p>
        </p:txBody>
      </p:sp>
    </p:spTree>
    <p:extLst>
      <p:ext uri="{BB962C8B-B14F-4D97-AF65-F5344CB8AC3E}">
        <p14:creationId xmlns:p14="http://schemas.microsoft.com/office/powerpoint/2010/main" val="13417994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fld id="{00000000-1234-1234-1234-123412341234}" type="slidenum">
              <a:rPr lang="en">
                <a:solidFill>
                  <a:srgbClr val="000000"/>
                </a:solidFill>
              </a:rPr>
              <a:pPr/>
              <a:t>‹N›</a:t>
            </a:fld>
            <a:endParaRPr lang="en">
              <a:solidFill>
                <a:srgbClr val="000000"/>
              </a:solidFill>
            </a:endParaRPr>
          </a:p>
        </p:txBody>
      </p:sp>
    </p:spTree>
    <p:extLst>
      <p:ext uri="{BB962C8B-B14F-4D97-AF65-F5344CB8AC3E}">
        <p14:creationId xmlns:p14="http://schemas.microsoft.com/office/powerpoint/2010/main" val="33261663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fld id="{00000000-1234-1234-1234-123412341234}" type="slidenum">
              <a:rPr lang="en">
                <a:solidFill>
                  <a:srgbClr val="000000"/>
                </a:solidFill>
              </a:rPr>
              <a:pPr/>
              <a:t>‹N›</a:t>
            </a:fld>
            <a:endParaRPr lang="en">
              <a:solidFill>
                <a:srgbClr val="000000"/>
              </a:solidFill>
            </a:endParaRPr>
          </a:p>
        </p:txBody>
      </p:sp>
    </p:spTree>
    <p:extLst>
      <p:ext uri="{BB962C8B-B14F-4D97-AF65-F5344CB8AC3E}">
        <p14:creationId xmlns:p14="http://schemas.microsoft.com/office/powerpoint/2010/main" val="38274063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fld id="{00000000-1234-1234-1234-123412341234}" type="slidenum">
              <a:rPr lang="en">
                <a:solidFill>
                  <a:srgbClr val="000000"/>
                </a:solidFill>
              </a:rPr>
              <a:pPr/>
              <a:t>‹N›</a:t>
            </a:fld>
            <a:endParaRPr lang="en">
              <a:solidFill>
                <a:srgbClr val="000000"/>
              </a:solidFill>
            </a:endParaRPr>
          </a:p>
        </p:txBody>
      </p:sp>
    </p:spTree>
    <p:extLst>
      <p:ext uri="{BB962C8B-B14F-4D97-AF65-F5344CB8AC3E}">
        <p14:creationId xmlns:p14="http://schemas.microsoft.com/office/powerpoint/2010/main" val="5139163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a:xfrm>
            <a:off x="6553200" y="4767264"/>
            <a:ext cx="2133600" cy="273844"/>
          </a:xfrm>
          <a:prstGeom prst="rect">
            <a:avLst/>
          </a:prstGeom>
        </p:spPr>
        <p:txBody>
          <a:bodyPr/>
          <a:lstStyle/>
          <a:p>
            <a:endParaRPr lang="he-IL" sz="1400">
              <a:solidFill>
                <a:prstClr val="black">
                  <a:tint val="75000"/>
                </a:prstClr>
              </a:solidFill>
              <a:ea typeface="+mn-ea"/>
              <a:cs typeface="Arial" panose="020B0604020202020204" pitchFamily="34" charset="0"/>
            </a:endParaRPr>
          </a:p>
        </p:txBody>
      </p:sp>
      <p:sp>
        <p:nvSpPr>
          <p:cNvPr id="5" name="מציין מיקום של כותרת תחתונה 4"/>
          <p:cNvSpPr>
            <a:spLocks noGrp="1"/>
          </p:cNvSpPr>
          <p:nvPr>
            <p:ph type="ftr" sz="quarter" idx="11"/>
          </p:nvPr>
        </p:nvSpPr>
        <p:spPr>
          <a:xfrm>
            <a:off x="3124200" y="4767264"/>
            <a:ext cx="2895600" cy="273844"/>
          </a:xfrm>
          <a:prstGeom prst="rect">
            <a:avLst/>
          </a:prstGeom>
        </p:spPr>
        <p:txBody>
          <a:bodyPr/>
          <a:lstStyle/>
          <a:p>
            <a:endParaRPr lang="he-IL" sz="1400">
              <a:solidFill>
                <a:prstClr val="black">
                  <a:tint val="75000"/>
                </a:prstClr>
              </a:solidFill>
              <a:ea typeface="+mn-ea"/>
              <a:cs typeface="Arial" panose="020B0604020202020204" pitchFamily="34" charset="0"/>
            </a:endParaRPr>
          </a:p>
        </p:txBody>
      </p:sp>
      <p:sp>
        <p:nvSpPr>
          <p:cNvPr id="6" name="מציין מיקום של מספר שקופית 5"/>
          <p:cNvSpPr>
            <a:spLocks noGrp="1"/>
          </p:cNvSpPr>
          <p:nvPr>
            <p:ph type="sldNum" sz="quarter" idx="12"/>
          </p:nvPr>
        </p:nvSpPr>
        <p:spPr/>
        <p:txBody>
          <a:bodyPr/>
          <a:lstStyle/>
          <a:p>
            <a:fld id="{069489B2-3265-464E-8847-599A50A55BAD}" type="slidenum">
              <a:rPr lang="he-IL" smtClean="0">
                <a:solidFill>
                  <a:prstClr val="black">
                    <a:tint val="75000"/>
                  </a:prstClr>
                </a:solidFill>
              </a:rPr>
              <a:pPr/>
              <a:t>‹N›</a:t>
            </a:fld>
            <a:endParaRPr lang="he-IL">
              <a:solidFill>
                <a:prstClr val="black">
                  <a:tint val="75000"/>
                </a:prstClr>
              </a:solidFill>
            </a:endParaRPr>
          </a:p>
        </p:txBody>
      </p:sp>
    </p:spTree>
    <p:extLst>
      <p:ext uri="{BB962C8B-B14F-4D97-AF65-F5344CB8AC3E}">
        <p14:creationId xmlns:p14="http://schemas.microsoft.com/office/powerpoint/2010/main" val="2872231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r>
              <a:rPr lang="en-US" smtClean="0"/>
              <a:t>Click to edit Master title style</a:t>
            </a:r>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pPr lvl="0"/>
            <a:r>
              <a:rPr lang="en-US" smtClean="0"/>
              <a:t>Click to edit Master text styles</a:t>
            </a: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‹N›</a:t>
            </a:fld>
            <a:endParaRPr lang="en"/>
          </a:p>
        </p:txBody>
      </p:sp>
    </p:spTree>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fld id="{00000000-1234-1234-1234-123412341234}" type="slidenum">
              <a:rPr lang="en">
                <a:solidFill>
                  <a:srgbClr val="000000"/>
                </a:solidFill>
              </a:rPr>
              <a:pPr/>
              <a:t>‹N›</a:t>
            </a:fld>
            <a:endParaRPr lang="en">
              <a:solidFill>
                <a:srgbClr val="000000"/>
              </a:solidFill>
            </a:endParaRPr>
          </a:p>
        </p:txBody>
      </p:sp>
    </p:spTree>
    <p:extLst>
      <p:ext uri="{BB962C8B-B14F-4D97-AF65-F5344CB8AC3E}">
        <p14:creationId xmlns:p14="http://schemas.microsoft.com/office/powerpoint/2010/main" val="315243266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fld id="{00000000-1234-1234-1234-123412341234}" type="slidenum">
              <a:rPr lang="en">
                <a:solidFill>
                  <a:srgbClr val="000000"/>
                </a:solidFill>
              </a:rPr>
              <a:pPr/>
              <a:t>‹N›</a:t>
            </a:fld>
            <a:endParaRPr lang="en">
              <a:solidFill>
                <a:srgbClr val="000000"/>
              </a:solidFill>
            </a:endParaRPr>
          </a:p>
        </p:txBody>
      </p:sp>
    </p:spTree>
    <p:extLst>
      <p:ext uri="{BB962C8B-B14F-4D97-AF65-F5344CB8AC3E}">
        <p14:creationId xmlns:p14="http://schemas.microsoft.com/office/powerpoint/2010/main" val="86135970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fld id="{00000000-1234-1234-1234-123412341234}" type="slidenum">
              <a:rPr lang="en">
                <a:solidFill>
                  <a:srgbClr val="000000"/>
                </a:solidFill>
              </a:rPr>
              <a:pPr/>
              <a:t>‹N›</a:t>
            </a:fld>
            <a:endParaRPr lang="en">
              <a:solidFill>
                <a:srgbClr val="000000"/>
              </a:solidFill>
            </a:endParaRPr>
          </a:p>
        </p:txBody>
      </p:sp>
    </p:spTree>
    <p:extLst>
      <p:ext uri="{BB962C8B-B14F-4D97-AF65-F5344CB8AC3E}">
        <p14:creationId xmlns:p14="http://schemas.microsoft.com/office/powerpoint/2010/main" val="110098936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fld id="{00000000-1234-1234-1234-123412341234}" type="slidenum">
              <a:rPr lang="en">
                <a:solidFill>
                  <a:srgbClr val="000000"/>
                </a:solidFill>
              </a:rPr>
              <a:pPr/>
              <a:t>‹N›</a:t>
            </a:fld>
            <a:endParaRPr lang="en">
              <a:solidFill>
                <a:srgbClr val="000000"/>
              </a:solidFill>
            </a:endParaRPr>
          </a:p>
        </p:txBody>
      </p:sp>
    </p:spTree>
    <p:extLst>
      <p:ext uri="{BB962C8B-B14F-4D97-AF65-F5344CB8AC3E}">
        <p14:creationId xmlns:p14="http://schemas.microsoft.com/office/powerpoint/2010/main" val="276934451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fld id="{00000000-1234-1234-1234-123412341234}" type="slidenum">
              <a:rPr lang="en">
                <a:solidFill>
                  <a:srgbClr val="000000"/>
                </a:solidFill>
              </a:rPr>
              <a:pPr/>
              <a:t>‹N›</a:t>
            </a:fld>
            <a:endParaRPr lang="en">
              <a:solidFill>
                <a:srgbClr val="000000"/>
              </a:solidFill>
            </a:endParaRPr>
          </a:p>
        </p:txBody>
      </p:sp>
    </p:spTree>
    <p:extLst>
      <p:ext uri="{BB962C8B-B14F-4D97-AF65-F5344CB8AC3E}">
        <p14:creationId xmlns:p14="http://schemas.microsoft.com/office/powerpoint/2010/main" val="335341792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fld id="{00000000-1234-1234-1234-123412341234}" type="slidenum">
              <a:rPr lang="en">
                <a:solidFill>
                  <a:srgbClr val="000000"/>
                </a:solidFill>
              </a:rPr>
              <a:pPr/>
              <a:t>‹N›</a:t>
            </a:fld>
            <a:endParaRPr lang="en">
              <a:solidFill>
                <a:srgbClr val="000000"/>
              </a:solidFill>
            </a:endParaRPr>
          </a:p>
        </p:txBody>
      </p:sp>
    </p:spTree>
    <p:extLst>
      <p:ext uri="{BB962C8B-B14F-4D97-AF65-F5344CB8AC3E}">
        <p14:creationId xmlns:p14="http://schemas.microsoft.com/office/powerpoint/2010/main" val="3466588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fld id="{00000000-1234-1234-1234-123412341234}" type="slidenum">
              <a:rPr lang="en">
                <a:solidFill>
                  <a:srgbClr val="000000"/>
                </a:solidFill>
              </a:rPr>
              <a:pPr/>
              <a:t>‹N›</a:t>
            </a:fld>
            <a:endParaRPr lang="en">
              <a:solidFill>
                <a:srgbClr val="000000"/>
              </a:solidFill>
            </a:endParaRPr>
          </a:p>
        </p:txBody>
      </p:sp>
    </p:spTree>
    <p:extLst>
      <p:ext uri="{BB962C8B-B14F-4D97-AF65-F5344CB8AC3E}">
        <p14:creationId xmlns:p14="http://schemas.microsoft.com/office/powerpoint/2010/main" val="185504731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endParaRPr sz="1400">
              <a:ea typeface="+mn-ea"/>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fld id="{00000000-1234-1234-1234-123412341234}" type="slidenum">
              <a:rPr lang="en">
                <a:solidFill>
                  <a:srgbClr val="000000"/>
                </a:solidFill>
              </a:rPr>
              <a:pPr/>
              <a:t>‹N›</a:t>
            </a:fld>
            <a:endParaRPr lang="en">
              <a:solidFill>
                <a:srgbClr val="000000"/>
              </a:solidFill>
            </a:endParaRPr>
          </a:p>
        </p:txBody>
      </p:sp>
    </p:spTree>
    <p:extLst>
      <p:ext uri="{BB962C8B-B14F-4D97-AF65-F5344CB8AC3E}">
        <p14:creationId xmlns:p14="http://schemas.microsoft.com/office/powerpoint/2010/main" val="75957177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fld id="{00000000-1234-1234-1234-123412341234}" type="slidenum">
              <a:rPr lang="en">
                <a:solidFill>
                  <a:srgbClr val="000000"/>
                </a:solidFill>
              </a:rPr>
              <a:pPr/>
              <a:t>‹N›</a:t>
            </a:fld>
            <a:endParaRPr lang="en">
              <a:solidFill>
                <a:srgbClr val="000000"/>
              </a:solidFill>
            </a:endParaRPr>
          </a:p>
        </p:txBody>
      </p:sp>
    </p:spTree>
    <p:extLst>
      <p:ext uri="{BB962C8B-B14F-4D97-AF65-F5344CB8AC3E}">
        <p14:creationId xmlns:p14="http://schemas.microsoft.com/office/powerpoint/2010/main" val="235733711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fld id="{00000000-1234-1234-1234-123412341234}" type="slidenum">
              <a:rPr lang="en">
                <a:solidFill>
                  <a:srgbClr val="000000"/>
                </a:solidFill>
              </a:rPr>
              <a:pPr/>
              <a:t>‹N›</a:t>
            </a:fld>
            <a:endParaRPr lang="en">
              <a:solidFill>
                <a:srgbClr val="000000"/>
              </a:solidFill>
            </a:endParaRPr>
          </a:p>
        </p:txBody>
      </p:sp>
    </p:spTree>
    <p:extLst>
      <p:ext uri="{BB962C8B-B14F-4D97-AF65-F5344CB8AC3E}">
        <p14:creationId xmlns:p14="http://schemas.microsoft.com/office/powerpoint/2010/main" val="2673517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r>
              <a:rPr lang="en-US" smtClean="0"/>
              <a:t>Click to edit Master title style</a:t>
            </a:r>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‹N›</a:t>
            </a:fld>
            <a:endParaRPr lang="en"/>
          </a:p>
        </p:txBody>
      </p:sp>
    </p:spTree>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fld id="{00000000-1234-1234-1234-123412341234}" type="slidenum">
              <a:rPr lang="en">
                <a:solidFill>
                  <a:srgbClr val="000000"/>
                </a:solidFill>
              </a:rPr>
              <a:pPr/>
              <a:t>‹N›</a:t>
            </a:fld>
            <a:endParaRPr lang="en">
              <a:solidFill>
                <a:srgbClr val="000000"/>
              </a:solidFill>
            </a:endParaRPr>
          </a:p>
        </p:txBody>
      </p:sp>
    </p:spTree>
    <p:extLst>
      <p:ext uri="{BB962C8B-B14F-4D97-AF65-F5344CB8AC3E}">
        <p14:creationId xmlns:p14="http://schemas.microsoft.com/office/powerpoint/2010/main" val="105167313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a:xfrm>
            <a:off x="6553200" y="4767264"/>
            <a:ext cx="2133600" cy="273844"/>
          </a:xfrm>
          <a:prstGeom prst="rect">
            <a:avLst/>
          </a:prstGeom>
        </p:spPr>
        <p:txBody>
          <a:bodyPr/>
          <a:lstStyle/>
          <a:p>
            <a:endParaRPr lang="he-IL" sz="1400">
              <a:solidFill>
                <a:prstClr val="black">
                  <a:tint val="75000"/>
                </a:prstClr>
              </a:solidFill>
              <a:ea typeface="+mn-ea"/>
              <a:cs typeface="Arial" panose="020B0604020202020204" pitchFamily="34" charset="0"/>
            </a:endParaRPr>
          </a:p>
        </p:txBody>
      </p:sp>
      <p:sp>
        <p:nvSpPr>
          <p:cNvPr id="5" name="מציין מיקום של כותרת תחתונה 4"/>
          <p:cNvSpPr>
            <a:spLocks noGrp="1"/>
          </p:cNvSpPr>
          <p:nvPr>
            <p:ph type="ftr" sz="quarter" idx="11"/>
          </p:nvPr>
        </p:nvSpPr>
        <p:spPr>
          <a:xfrm>
            <a:off x="3124200" y="4767264"/>
            <a:ext cx="2895600" cy="273844"/>
          </a:xfrm>
          <a:prstGeom prst="rect">
            <a:avLst/>
          </a:prstGeom>
        </p:spPr>
        <p:txBody>
          <a:bodyPr/>
          <a:lstStyle/>
          <a:p>
            <a:endParaRPr lang="he-IL" sz="1400">
              <a:solidFill>
                <a:prstClr val="black">
                  <a:tint val="75000"/>
                </a:prstClr>
              </a:solidFill>
              <a:ea typeface="+mn-ea"/>
              <a:cs typeface="Arial" panose="020B0604020202020204" pitchFamily="34" charset="0"/>
            </a:endParaRPr>
          </a:p>
        </p:txBody>
      </p:sp>
      <p:sp>
        <p:nvSpPr>
          <p:cNvPr id="6" name="מציין מיקום של מספר שקופית 5"/>
          <p:cNvSpPr>
            <a:spLocks noGrp="1"/>
          </p:cNvSpPr>
          <p:nvPr>
            <p:ph type="sldNum" sz="quarter" idx="12"/>
          </p:nvPr>
        </p:nvSpPr>
        <p:spPr/>
        <p:txBody>
          <a:bodyPr/>
          <a:lstStyle/>
          <a:p>
            <a:fld id="{069489B2-3265-464E-8847-599A50A55BAD}" type="slidenum">
              <a:rPr lang="he-IL" smtClean="0">
                <a:solidFill>
                  <a:prstClr val="black">
                    <a:tint val="75000"/>
                  </a:prstClr>
                </a:solidFill>
              </a:rPr>
              <a:pPr/>
              <a:t>‹N›</a:t>
            </a:fld>
            <a:endParaRPr lang="he-IL">
              <a:solidFill>
                <a:prstClr val="black">
                  <a:tint val="75000"/>
                </a:prstClr>
              </a:solidFill>
            </a:endParaRPr>
          </a:p>
        </p:txBody>
      </p:sp>
    </p:spTree>
    <p:extLst>
      <p:ext uri="{BB962C8B-B14F-4D97-AF65-F5344CB8AC3E}">
        <p14:creationId xmlns:p14="http://schemas.microsoft.com/office/powerpoint/2010/main" val="173827138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5_Section Header">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3882859" y="360446"/>
            <a:ext cx="4900613" cy="1480386"/>
          </a:xfrm>
        </p:spPr>
        <p:txBody>
          <a:bodyPr>
            <a:normAutofit/>
          </a:bodyPr>
          <a:lstStyle>
            <a:lvl1pPr marL="0" indent="0" algn="r" rtl="1">
              <a:lnSpc>
                <a:spcPts val="3000"/>
              </a:lnSpc>
              <a:buNone/>
              <a:defRPr sz="3900">
                <a:solidFill>
                  <a:srgbClr val="221D5E"/>
                </a:solidFill>
              </a:defRPr>
            </a:lvl1pPr>
          </a:lstStyle>
          <a:p>
            <a:pPr lvl="0"/>
            <a:r>
              <a:rPr lang="he-IL" dirty="0" smtClean="0"/>
              <a:t>שקף כותרת</a:t>
            </a:r>
          </a:p>
          <a:p>
            <a:pPr lvl="0"/>
            <a:r>
              <a:rPr lang="he-IL" dirty="0" smtClean="0"/>
              <a:t>רשות החדשנות</a:t>
            </a:r>
          </a:p>
          <a:p>
            <a:pPr lvl="0"/>
            <a:r>
              <a:rPr lang="he-IL" dirty="0" smtClean="0"/>
              <a:t>לישראל</a:t>
            </a:r>
            <a:endParaRPr lang="en-GB" dirty="0"/>
          </a:p>
        </p:txBody>
      </p:sp>
      <p:sp>
        <p:nvSpPr>
          <p:cNvPr id="5" name="Text Placeholder 4"/>
          <p:cNvSpPr>
            <a:spLocks noGrp="1"/>
          </p:cNvSpPr>
          <p:nvPr>
            <p:ph type="body" sz="quarter" idx="11" hasCustomPrompt="1"/>
          </p:nvPr>
        </p:nvSpPr>
        <p:spPr>
          <a:xfrm>
            <a:off x="3882859" y="2267766"/>
            <a:ext cx="4900613" cy="908572"/>
          </a:xfrm>
        </p:spPr>
        <p:txBody>
          <a:bodyPr>
            <a:normAutofit/>
          </a:bodyPr>
          <a:lstStyle>
            <a:lvl1pPr marL="0" indent="0" algn="r" rtl="1">
              <a:lnSpc>
                <a:spcPts val="1500"/>
              </a:lnSpc>
              <a:buNone/>
              <a:defRPr sz="1950">
                <a:solidFill>
                  <a:srgbClr val="221D5E"/>
                </a:solidFill>
              </a:defRPr>
            </a:lvl1pPr>
          </a:lstStyle>
          <a:p>
            <a:pPr lvl="0"/>
            <a:r>
              <a:rPr lang="he-IL" dirty="0" smtClean="0"/>
              <a:t>כותרת משנה של רשות</a:t>
            </a:r>
          </a:p>
          <a:p>
            <a:pPr lvl="0"/>
            <a:r>
              <a:rPr lang="he-IL" dirty="0" smtClean="0"/>
              <a:t>החדשנות</a:t>
            </a:r>
            <a:endParaRPr lang="en-GB" dirty="0"/>
          </a:p>
        </p:txBody>
      </p:sp>
      <p:pic>
        <p:nvPicPr>
          <p:cNvPr id="7" name="Picture 3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2502" y="4288425"/>
            <a:ext cx="2238506" cy="536691"/>
          </a:xfrm>
          <a:prstGeom prst="rect">
            <a:avLst/>
          </a:prstGeom>
        </p:spPr>
      </p:pic>
      <p:pic>
        <p:nvPicPr>
          <p:cNvPr id="6" name="Picture 5"/>
          <p:cNvPicPr>
            <a:picLocks noChangeAspect="1"/>
          </p:cNvPicPr>
          <p:nvPr userDrawn="1"/>
        </p:nvPicPr>
        <p:blipFill rotWithShape="1">
          <a:blip r:embed="rId3">
            <a:extLst>
              <a:ext uri="{28A0092B-C50C-407E-A947-70E740481C1C}">
                <a14:useLocalDpi xmlns:a14="http://schemas.microsoft.com/office/drawing/2010/main" val="0"/>
              </a:ext>
            </a:extLst>
          </a:blip>
          <a:srcRect l="33280"/>
          <a:stretch/>
        </p:blipFill>
        <p:spPr>
          <a:xfrm>
            <a:off x="-16330" y="263300"/>
            <a:ext cx="1889581" cy="3105150"/>
          </a:xfrm>
          <a:prstGeom prst="rect">
            <a:avLst/>
          </a:prstGeom>
        </p:spPr>
      </p:pic>
      <p:pic>
        <p:nvPicPr>
          <p:cNvPr id="8"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999684" y="4371261"/>
            <a:ext cx="757646" cy="4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7677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fld id="{00000000-1234-1234-1234-123412341234}" type="slidenum">
              <a:rPr lang="en">
                <a:solidFill>
                  <a:srgbClr val="000000"/>
                </a:solidFill>
              </a:rPr>
              <a:pPr/>
              <a:t>‹N›</a:t>
            </a:fld>
            <a:endParaRPr lang="en">
              <a:solidFill>
                <a:srgbClr val="000000"/>
              </a:solidFill>
            </a:endParaRPr>
          </a:p>
        </p:txBody>
      </p:sp>
    </p:spTree>
    <p:extLst>
      <p:ext uri="{BB962C8B-B14F-4D97-AF65-F5344CB8AC3E}">
        <p14:creationId xmlns:p14="http://schemas.microsoft.com/office/powerpoint/2010/main" val="141508033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fld id="{00000000-1234-1234-1234-123412341234}" type="slidenum">
              <a:rPr lang="en">
                <a:solidFill>
                  <a:srgbClr val="000000"/>
                </a:solidFill>
              </a:rPr>
              <a:pPr/>
              <a:t>‹N›</a:t>
            </a:fld>
            <a:endParaRPr lang="en">
              <a:solidFill>
                <a:srgbClr val="000000"/>
              </a:solidFill>
            </a:endParaRPr>
          </a:p>
        </p:txBody>
      </p:sp>
    </p:spTree>
    <p:extLst>
      <p:ext uri="{BB962C8B-B14F-4D97-AF65-F5344CB8AC3E}">
        <p14:creationId xmlns:p14="http://schemas.microsoft.com/office/powerpoint/2010/main" val="348496274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fld id="{00000000-1234-1234-1234-123412341234}" type="slidenum">
              <a:rPr lang="en">
                <a:solidFill>
                  <a:srgbClr val="000000"/>
                </a:solidFill>
              </a:rPr>
              <a:pPr/>
              <a:t>‹N›</a:t>
            </a:fld>
            <a:endParaRPr lang="en">
              <a:solidFill>
                <a:srgbClr val="000000"/>
              </a:solidFill>
            </a:endParaRPr>
          </a:p>
        </p:txBody>
      </p:sp>
    </p:spTree>
    <p:extLst>
      <p:ext uri="{BB962C8B-B14F-4D97-AF65-F5344CB8AC3E}">
        <p14:creationId xmlns:p14="http://schemas.microsoft.com/office/powerpoint/2010/main" val="40029186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fld id="{00000000-1234-1234-1234-123412341234}" type="slidenum">
              <a:rPr lang="en">
                <a:solidFill>
                  <a:srgbClr val="000000"/>
                </a:solidFill>
              </a:rPr>
              <a:pPr/>
              <a:t>‹N›</a:t>
            </a:fld>
            <a:endParaRPr lang="en">
              <a:solidFill>
                <a:srgbClr val="000000"/>
              </a:solidFill>
            </a:endParaRPr>
          </a:p>
        </p:txBody>
      </p:sp>
    </p:spTree>
    <p:extLst>
      <p:ext uri="{BB962C8B-B14F-4D97-AF65-F5344CB8AC3E}">
        <p14:creationId xmlns:p14="http://schemas.microsoft.com/office/powerpoint/2010/main" val="224181978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fld id="{00000000-1234-1234-1234-123412341234}" type="slidenum">
              <a:rPr lang="en">
                <a:solidFill>
                  <a:srgbClr val="000000"/>
                </a:solidFill>
              </a:rPr>
              <a:pPr/>
              <a:t>‹N›</a:t>
            </a:fld>
            <a:endParaRPr lang="en">
              <a:solidFill>
                <a:srgbClr val="000000"/>
              </a:solidFill>
            </a:endParaRPr>
          </a:p>
        </p:txBody>
      </p:sp>
    </p:spTree>
    <p:extLst>
      <p:ext uri="{BB962C8B-B14F-4D97-AF65-F5344CB8AC3E}">
        <p14:creationId xmlns:p14="http://schemas.microsoft.com/office/powerpoint/2010/main" val="199786902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fld id="{00000000-1234-1234-1234-123412341234}" type="slidenum">
              <a:rPr lang="en">
                <a:solidFill>
                  <a:srgbClr val="000000"/>
                </a:solidFill>
              </a:rPr>
              <a:pPr/>
              <a:t>‹N›</a:t>
            </a:fld>
            <a:endParaRPr lang="en">
              <a:solidFill>
                <a:srgbClr val="000000"/>
              </a:solidFill>
            </a:endParaRPr>
          </a:p>
        </p:txBody>
      </p:sp>
    </p:spTree>
    <p:extLst>
      <p:ext uri="{BB962C8B-B14F-4D97-AF65-F5344CB8AC3E}">
        <p14:creationId xmlns:p14="http://schemas.microsoft.com/office/powerpoint/2010/main" val="278336418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fld id="{00000000-1234-1234-1234-123412341234}" type="slidenum">
              <a:rPr lang="en">
                <a:solidFill>
                  <a:srgbClr val="000000"/>
                </a:solidFill>
              </a:rPr>
              <a:pPr/>
              <a:t>‹N›</a:t>
            </a:fld>
            <a:endParaRPr lang="en">
              <a:solidFill>
                <a:srgbClr val="000000"/>
              </a:solidFill>
            </a:endParaRPr>
          </a:p>
        </p:txBody>
      </p:sp>
    </p:spTree>
    <p:extLst>
      <p:ext uri="{BB962C8B-B14F-4D97-AF65-F5344CB8AC3E}">
        <p14:creationId xmlns:p14="http://schemas.microsoft.com/office/powerpoint/2010/main" val="2548675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r>
              <a:rPr lang="en-US" smtClean="0"/>
              <a:t>Click to edit Master title style</a:t>
            </a:r>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r>
              <a:rPr lang="en-US" smtClean="0"/>
              <a:t>Click to edit Master subtitle style</a:t>
            </a:r>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pPr lvl="0"/>
            <a:r>
              <a:rPr lang="en-US" smtClean="0"/>
              <a:t>Click to edit Master text styles</a:t>
            </a: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‹N›</a:t>
            </a:fld>
            <a:endParaRPr lang="en"/>
          </a:p>
        </p:txBody>
      </p:sp>
    </p:spTree>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endParaRPr sz="1400">
              <a:ea typeface="+mn-ea"/>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fld id="{00000000-1234-1234-1234-123412341234}" type="slidenum">
              <a:rPr lang="en">
                <a:solidFill>
                  <a:srgbClr val="000000"/>
                </a:solidFill>
              </a:rPr>
              <a:pPr/>
              <a:t>‹N›</a:t>
            </a:fld>
            <a:endParaRPr lang="en">
              <a:solidFill>
                <a:srgbClr val="000000"/>
              </a:solidFill>
            </a:endParaRPr>
          </a:p>
        </p:txBody>
      </p:sp>
    </p:spTree>
    <p:extLst>
      <p:ext uri="{BB962C8B-B14F-4D97-AF65-F5344CB8AC3E}">
        <p14:creationId xmlns:p14="http://schemas.microsoft.com/office/powerpoint/2010/main" val="398603886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fld id="{00000000-1234-1234-1234-123412341234}" type="slidenum">
              <a:rPr lang="en">
                <a:solidFill>
                  <a:srgbClr val="000000"/>
                </a:solidFill>
              </a:rPr>
              <a:pPr/>
              <a:t>‹N›</a:t>
            </a:fld>
            <a:endParaRPr lang="en">
              <a:solidFill>
                <a:srgbClr val="000000"/>
              </a:solidFill>
            </a:endParaRPr>
          </a:p>
        </p:txBody>
      </p:sp>
    </p:spTree>
    <p:extLst>
      <p:ext uri="{BB962C8B-B14F-4D97-AF65-F5344CB8AC3E}">
        <p14:creationId xmlns:p14="http://schemas.microsoft.com/office/powerpoint/2010/main" val="359088492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fld id="{00000000-1234-1234-1234-123412341234}" type="slidenum">
              <a:rPr lang="en">
                <a:solidFill>
                  <a:srgbClr val="000000"/>
                </a:solidFill>
              </a:rPr>
              <a:pPr/>
              <a:t>‹N›</a:t>
            </a:fld>
            <a:endParaRPr lang="en">
              <a:solidFill>
                <a:srgbClr val="000000"/>
              </a:solidFill>
            </a:endParaRPr>
          </a:p>
        </p:txBody>
      </p:sp>
    </p:spTree>
    <p:extLst>
      <p:ext uri="{BB962C8B-B14F-4D97-AF65-F5344CB8AC3E}">
        <p14:creationId xmlns:p14="http://schemas.microsoft.com/office/powerpoint/2010/main" val="402547569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fld id="{00000000-1234-1234-1234-123412341234}" type="slidenum">
              <a:rPr lang="en">
                <a:solidFill>
                  <a:srgbClr val="000000"/>
                </a:solidFill>
              </a:rPr>
              <a:pPr/>
              <a:t>‹N›</a:t>
            </a:fld>
            <a:endParaRPr lang="en">
              <a:solidFill>
                <a:srgbClr val="000000"/>
              </a:solidFill>
            </a:endParaRPr>
          </a:p>
        </p:txBody>
      </p:sp>
    </p:spTree>
    <p:extLst>
      <p:ext uri="{BB962C8B-B14F-4D97-AF65-F5344CB8AC3E}">
        <p14:creationId xmlns:p14="http://schemas.microsoft.com/office/powerpoint/2010/main" val="102681139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a:xfrm>
            <a:off x="6553200" y="4767264"/>
            <a:ext cx="2133600" cy="273844"/>
          </a:xfrm>
          <a:prstGeom prst="rect">
            <a:avLst/>
          </a:prstGeom>
        </p:spPr>
        <p:txBody>
          <a:bodyPr/>
          <a:lstStyle/>
          <a:p>
            <a:endParaRPr lang="he-IL" sz="1400">
              <a:solidFill>
                <a:prstClr val="black">
                  <a:tint val="75000"/>
                </a:prstClr>
              </a:solidFill>
              <a:ea typeface="+mn-ea"/>
              <a:cs typeface="Arial" panose="020B0604020202020204" pitchFamily="34" charset="0"/>
            </a:endParaRPr>
          </a:p>
        </p:txBody>
      </p:sp>
      <p:sp>
        <p:nvSpPr>
          <p:cNvPr id="5" name="מציין מיקום של כותרת תחתונה 4"/>
          <p:cNvSpPr>
            <a:spLocks noGrp="1"/>
          </p:cNvSpPr>
          <p:nvPr>
            <p:ph type="ftr" sz="quarter" idx="11"/>
          </p:nvPr>
        </p:nvSpPr>
        <p:spPr>
          <a:xfrm>
            <a:off x="3124200" y="4767264"/>
            <a:ext cx="2895600" cy="273844"/>
          </a:xfrm>
          <a:prstGeom prst="rect">
            <a:avLst/>
          </a:prstGeom>
        </p:spPr>
        <p:txBody>
          <a:bodyPr/>
          <a:lstStyle/>
          <a:p>
            <a:endParaRPr lang="he-IL" sz="1400">
              <a:solidFill>
                <a:prstClr val="black">
                  <a:tint val="75000"/>
                </a:prstClr>
              </a:solidFill>
              <a:ea typeface="+mn-ea"/>
              <a:cs typeface="Arial" panose="020B0604020202020204" pitchFamily="34" charset="0"/>
            </a:endParaRPr>
          </a:p>
        </p:txBody>
      </p:sp>
      <p:sp>
        <p:nvSpPr>
          <p:cNvPr id="6" name="מציין מיקום של מספר שקופית 5"/>
          <p:cNvSpPr>
            <a:spLocks noGrp="1"/>
          </p:cNvSpPr>
          <p:nvPr>
            <p:ph type="sldNum" sz="quarter" idx="12"/>
          </p:nvPr>
        </p:nvSpPr>
        <p:spPr/>
        <p:txBody>
          <a:bodyPr/>
          <a:lstStyle/>
          <a:p>
            <a:fld id="{069489B2-3265-464E-8847-599A50A55BAD}" type="slidenum">
              <a:rPr lang="he-IL" smtClean="0">
                <a:solidFill>
                  <a:prstClr val="black">
                    <a:tint val="75000"/>
                  </a:prstClr>
                </a:solidFill>
              </a:rPr>
              <a:pPr/>
              <a:t>‹N›</a:t>
            </a:fld>
            <a:endParaRPr lang="he-IL">
              <a:solidFill>
                <a:prstClr val="black">
                  <a:tint val="75000"/>
                </a:prstClr>
              </a:solidFill>
            </a:endParaRPr>
          </a:p>
        </p:txBody>
      </p:sp>
    </p:spTree>
    <p:extLst>
      <p:ext uri="{BB962C8B-B14F-4D97-AF65-F5344CB8AC3E}">
        <p14:creationId xmlns:p14="http://schemas.microsoft.com/office/powerpoint/2010/main" val="50105352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1597820"/>
            <a:ext cx="7772400" cy="1102519"/>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67A5488F-7D23-4CE4-8E2F-E07E00473B09}" type="datetimeFigureOut">
              <a:rPr lang="he-IL" smtClean="0">
                <a:solidFill>
                  <a:prstClr val="black">
                    <a:tint val="75000"/>
                  </a:prstClr>
                </a:solidFill>
              </a:rPr>
              <a:pPr/>
              <a:t>ז'/ניסן/תשע"ז</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069489B2-3265-464E-8847-599A50A55BAD}" type="slidenum">
              <a:rPr lang="he-IL" smtClean="0">
                <a:solidFill>
                  <a:prstClr val="black">
                    <a:tint val="75000"/>
                  </a:prstClr>
                </a:solidFill>
              </a:rPr>
              <a:pPr/>
              <a:t>‹N›</a:t>
            </a:fld>
            <a:endParaRPr lang="he-IL">
              <a:solidFill>
                <a:prstClr val="black">
                  <a:tint val="75000"/>
                </a:prstClr>
              </a:solidFill>
            </a:endParaRPr>
          </a:p>
        </p:txBody>
      </p:sp>
    </p:spTree>
    <p:extLst>
      <p:ext uri="{BB962C8B-B14F-4D97-AF65-F5344CB8AC3E}">
        <p14:creationId xmlns:p14="http://schemas.microsoft.com/office/powerpoint/2010/main" val="266134200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67A5488F-7D23-4CE4-8E2F-E07E00473B09}" type="datetimeFigureOut">
              <a:rPr lang="he-IL" smtClean="0">
                <a:solidFill>
                  <a:prstClr val="black">
                    <a:tint val="75000"/>
                  </a:prstClr>
                </a:solidFill>
              </a:rPr>
              <a:pPr/>
              <a:t>ז'/ניסן/תשע"ז</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069489B2-3265-464E-8847-599A50A55BAD}" type="slidenum">
              <a:rPr lang="he-IL" smtClean="0">
                <a:solidFill>
                  <a:prstClr val="black">
                    <a:tint val="75000"/>
                  </a:prstClr>
                </a:solidFill>
              </a:rPr>
              <a:pPr/>
              <a:t>‹N›</a:t>
            </a:fld>
            <a:endParaRPr lang="he-IL">
              <a:solidFill>
                <a:prstClr val="black">
                  <a:tint val="75000"/>
                </a:prstClr>
              </a:solidFill>
            </a:endParaRPr>
          </a:p>
        </p:txBody>
      </p:sp>
    </p:spTree>
    <p:extLst>
      <p:ext uri="{BB962C8B-B14F-4D97-AF65-F5344CB8AC3E}">
        <p14:creationId xmlns:p14="http://schemas.microsoft.com/office/powerpoint/2010/main" val="46196549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3305176"/>
            <a:ext cx="7772400" cy="1021556"/>
          </a:xfrm>
        </p:spPr>
        <p:txBody>
          <a:bodyPr anchor="t"/>
          <a:lstStyle>
            <a:lvl1pPr algn="r">
              <a:defRPr sz="3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67A5488F-7D23-4CE4-8E2F-E07E00473B09}" type="datetimeFigureOut">
              <a:rPr lang="he-IL" smtClean="0">
                <a:solidFill>
                  <a:prstClr val="black">
                    <a:tint val="75000"/>
                  </a:prstClr>
                </a:solidFill>
              </a:rPr>
              <a:pPr/>
              <a:t>ז'/ניסן/תשע"ז</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069489B2-3265-464E-8847-599A50A55BAD}" type="slidenum">
              <a:rPr lang="he-IL" smtClean="0">
                <a:solidFill>
                  <a:prstClr val="black">
                    <a:tint val="75000"/>
                  </a:prstClr>
                </a:solidFill>
              </a:rPr>
              <a:pPr/>
              <a:t>‹N›</a:t>
            </a:fld>
            <a:endParaRPr lang="he-IL">
              <a:solidFill>
                <a:prstClr val="black">
                  <a:tint val="75000"/>
                </a:prstClr>
              </a:solidFill>
            </a:endParaRPr>
          </a:p>
        </p:txBody>
      </p:sp>
    </p:spTree>
    <p:extLst>
      <p:ext uri="{BB962C8B-B14F-4D97-AF65-F5344CB8AC3E}">
        <p14:creationId xmlns:p14="http://schemas.microsoft.com/office/powerpoint/2010/main" val="146028284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67A5488F-7D23-4CE4-8E2F-E07E00473B09}" type="datetimeFigureOut">
              <a:rPr lang="he-IL" smtClean="0">
                <a:solidFill>
                  <a:prstClr val="black">
                    <a:tint val="75000"/>
                  </a:prstClr>
                </a:solidFill>
              </a:rPr>
              <a:pPr/>
              <a:t>ז'/ניסן/תשע"ז</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069489B2-3265-464E-8847-599A50A55BAD}" type="slidenum">
              <a:rPr lang="he-IL" smtClean="0">
                <a:solidFill>
                  <a:prstClr val="black">
                    <a:tint val="75000"/>
                  </a:prstClr>
                </a:solidFill>
              </a:rPr>
              <a:pPr/>
              <a:t>‹N›</a:t>
            </a:fld>
            <a:endParaRPr lang="he-IL">
              <a:solidFill>
                <a:prstClr val="black">
                  <a:tint val="75000"/>
                </a:prstClr>
              </a:solidFill>
            </a:endParaRPr>
          </a:p>
        </p:txBody>
      </p:sp>
    </p:spTree>
    <p:extLst>
      <p:ext uri="{BB962C8B-B14F-4D97-AF65-F5344CB8AC3E}">
        <p14:creationId xmlns:p14="http://schemas.microsoft.com/office/powerpoint/2010/main" val="294749334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67A5488F-7D23-4CE4-8E2F-E07E00473B09}" type="datetimeFigureOut">
              <a:rPr lang="he-IL" smtClean="0">
                <a:solidFill>
                  <a:prstClr val="black">
                    <a:tint val="75000"/>
                  </a:prstClr>
                </a:solidFill>
              </a:rPr>
              <a:pPr/>
              <a:t>ז'/ניסן/תשע"ז</a:t>
            </a:fld>
            <a:endParaRPr lang="he-IL">
              <a:solidFill>
                <a:prstClr val="black">
                  <a:tint val="75000"/>
                </a:prstClr>
              </a:solidFill>
            </a:endParaRPr>
          </a:p>
        </p:txBody>
      </p:sp>
      <p:sp>
        <p:nvSpPr>
          <p:cNvPr id="8" name="מציין מיקום של כותרת תחתונה 7"/>
          <p:cNvSpPr>
            <a:spLocks noGrp="1"/>
          </p:cNvSpPr>
          <p:nvPr>
            <p:ph type="ftr" sz="quarter" idx="11"/>
          </p:nvPr>
        </p:nvSpPr>
        <p:spPr/>
        <p:txBody>
          <a:bodyPr/>
          <a:lstStyle/>
          <a:p>
            <a:endParaRPr lang="he-IL">
              <a:solidFill>
                <a:prstClr val="black">
                  <a:tint val="75000"/>
                </a:prstClr>
              </a:solidFill>
            </a:endParaRPr>
          </a:p>
        </p:txBody>
      </p:sp>
      <p:sp>
        <p:nvSpPr>
          <p:cNvPr id="9" name="מציין מיקום של מספר שקופית 8"/>
          <p:cNvSpPr>
            <a:spLocks noGrp="1"/>
          </p:cNvSpPr>
          <p:nvPr>
            <p:ph type="sldNum" sz="quarter" idx="12"/>
          </p:nvPr>
        </p:nvSpPr>
        <p:spPr/>
        <p:txBody>
          <a:bodyPr/>
          <a:lstStyle/>
          <a:p>
            <a:fld id="{069489B2-3265-464E-8847-599A50A55BAD}" type="slidenum">
              <a:rPr lang="he-IL" smtClean="0">
                <a:solidFill>
                  <a:prstClr val="black">
                    <a:tint val="75000"/>
                  </a:prstClr>
                </a:solidFill>
              </a:rPr>
              <a:pPr/>
              <a:t>‹N›</a:t>
            </a:fld>
            <a:endParaRPr lang="he-IL">
              <a:solidFill>
                <a:prstClr val="black">
                  <a:tint val="75000"/>
                </a:prstClr>
              </a:solidFill>
            </a:endParaRPr>
          </a:p>
        </p:txBody>
      </p:sp>
    </p:spTree>
    <p:extLst>
      <p:ext uri="{BB962C8B-B14F-4D97-AF65-F5344CB8AC3E}">
        <p14:creationId xmlns:p14="http://schemas.microsoft.com/office/powerpoint/2010/main" val="216221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pPr lvl="0"/>
            <a:r>
              <a:rPr lang="en-US" smtClean="0"/>
              <a:t>Click to edit Master text styles</a:t>
            </a: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‹N›</a:t>
            </a:fld>
            <a:endParaRPr lang="en"/>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67A5488F-7D23-4CE4-8E2F-E07E00473B09}" type="datetimeFigureOut">
              <a:rPr lang="he-IL" smtClean="0">
                <a:solidFill>
                  <a:prstClr val="black">
                    <a:tint val="75000"/>
                  </a:prstClr>
                </a:solidFill>
              </a:rPr>
              <a:pPr/>
              <a:t>ז'/ניסן/תשע"ז</a:t>
            </a:fld>
            <a:endParaRPr lang="he-IL">
              <a:solidFill>
                <a:prstClr val="black">
                  <a:tint val="75000"/>
                </a:prstClr>
              </a:solidFill>
            </a:endParaRPr>
          </a:p>
        </p:txBody>
      </p:sp>
      <p:sp>
        <p:nvSpPr>
          <p:cNvPr id="4" name="מציין מיקום של כותרת תחתונה 3"/>
          <p:cNvSpPr>
            <a:spLocks noGrp="1"/>
          </p:cNvSpPr>
          <p:nvPr>
            <p:ph type="ftr" sz="quarter" idx="11"/>
          </p:nvPr>
        </p:nvSpPr>
        <p:spPr/>
        <p:txBody>
          <a:bodyPr/>
          <a:lstStyle/>
          <a:p>
            <a:endParaRPr lang="he-IL">
              <a:solidFill>
                <a:prstClr val="black">
                  <a:tint val="75000"/>
                </a:prstClr>
              </a:solidFill>
            </a:endParaRPr>
          </a:p>
        </p:txBody>
      </p:sp>
      <p:sp>
        <p:nvSpPr>
          <p:cNvPr id="5" name="מציין מיקום של מספר שקופית 4"/>
          <p:cNvSpPr>
            <a:spLocks noGrp="1"/>
          </p:cNvSpPr>
          <p:nvPr>
            <p:ph type="sldNum" sz="quarter" idx="12"/>
          </p:nvPr>
        </p:nvSpPr>
        <p:spPr/>
        <p:txBody>
          <a:bodyPr/>
          <a:lstStyle/>
          <a:p>
            <a:fld id="{069489B2-3265-464E-8847-599A50A55BAD}" type="slidenum">
              <a:rPr lang="he-IL" smtClean="0">
                <a:solidFill>
                  <a:prstClr val="black">
                    <a:tint val="75000"/>
                  </a:prstClr>
                </a:solidFill>
              </a:rPr>
              <a:pPr/>
              <a:t>‹N›</a:t>
            </a:fld>
            <a:endParaRPr lang="he-IL">
              <a:solidFill>
                <a:prstClr val="black">
                  <a:tint val="75000"/>
                </a:prstClr>
              </a:solidFill>
            </a:endParaRPr>
          </a:p>
        </p:txBody>
      </p:sp>
    </p:spTree>
    <p:extLst>
      <p:ext uri="{BB962C8B-B14F-4D97-AF65-F5344CB8AC3E}">
        <p14:creationId xmlns:p14="http://schemas.microsoft.com/office/powerpoint/2010/main" val="136624583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67A5488F-7D23-4CE4-8E2F-E07E00473B09}" type="datetimeFigureOut">
              <a:rPr lang="he-IL" smtClean="0">
                <a:solidFill>
                  <a:prstClr val="black">
                    <a:tint val="75000"/>
                  </a:prstClr>
                </a:solidFill>
              </a:rPr>
              <a:pPr/>
              <a:t>ז'/ניסן/תשע"ז</a:t>
            </a:fld>
            <a:endParaRPr lang="he-IL">
              <a:solidFill>
                <a:prstClr val="black">
                  <a:tint val="75000"/>
                </a:prstClr>
              </a:solidFill>
            </a:endParaRPr>
          </a:p>
        </p:txBody>
      </p:sp>
      <p:sp>
        <p:nvSpPr>
          <p:cNvPr id="3" name="מציין מיקום של כותרת תחתונה 2"/>
          <p:cNvSpPr>
            <a:spLocks noGrp="1"/>
          </p:cNvSpPr>
          <p:nvPr>
            <p:ph type="ftr" sz="quarter" idx="11"/>
          </p:nvPr>
        </p:nvSpPr>
        <p:spPr/>
        <p:txBody>
          <a:bodyPr/>
          <a:lstStyle/>
          <a:p>
            <a:endParaRPr lang="he-IL">
              <a:solidFill>
                <a:prstClr val="black">
                  <a:tint val="75000"/>
                </a:prstClr>
              </a:solidFill>
            </a:endParaRPr>
          </a:p>
        </p:txBody>
      </p:sp>
      <p:sp>
        <p:nvSpPr>
          <p:cNvPr id="4" name="מציין מיקום של מספר שקופית 3"/>
          <p:cNvSpPr>
            <a:spLocks noGrp="1"/>
          </p:cNvSpPr>
          <p:nvPr>
            <p:ph type="sldNum" sz="quarter" idx="12"/>
          </p:nvPr>
        </p:nvSpPr>
        <p:spPr/>
        <p:txBody>
          <a:bodyPr/>
          <a:lstStyle/>
          <a:p>
            <a:fld id="{069489B2-3265-464E-8847-599A50A55BAD}" type="slidenum">
              <a:rPr lang="he-IL" smtClean="0">
                <a:solidFill>
                  <a:prstClr val="black">
                    <a:tint val="75000"/>
                  </a:prstClr>
                </a:solidFill>
              </a:rPr>
              <a:pPr/>
              <a:t>‹N›</a:t>
            </a:fld>
            <a:endParaRPr lang="he-IL">
              <a:solidFill>
                <a:prstClr val="black">
                  <a:tint val="75000"/>
                </a:prstClr>
              </a:solidFill>
            </a:endParaRPr>
          </a:p>
        </p:txBody>
      </p:sp>
    </p:spTree>
    <p:extLst>
      <p:ext uri="{BB962C8B-B14F-4D97-AF65-F5344CB8AC3E}">
        <p14:creationId xmlns:p14="http://schemas.microsoft.com/office/powerpoint/2010/main" val="105735717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1" y="204787"/>
            <a:ext cx="3008313" cy="871538"/>
          </a:xfrm>
        </p:spPr>
        <p:txBody>
          <a:bodyPr anchor="b"/>
          <a:lstStyle>
            <a:lvl1pPr algn="r">
              <a:defRPr sz="15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67A5488F-7D23-4CE4-8E2F-E07E00473B09}" type="datetimeFigureOut">
              <a:rPr lang="he-IL" smtClean="0">
                <a:solidFill>
                  <a:prstClr val="black">
                    <a:tint val="75000"/>
                  </a:prstClr>
                </a:solidFill>
              </a:rPr>
              <a:pPr/>
              <a:t>ז'/ניסן/תשע"ז</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069489B2-3265-464E-8847-599A50A55BAD}" type="slidenum">
              <a:rPr lang="he-IL" smtClean="0">
                <a:solidFill>
                  <a:prstClr val="black">
                    <a:tint val="75000"/>
                  </a:prstClr>
                </a:solidFill>
              </a:rPr>
              <a:pPr/>
              <a:t>‹N›</a:t>
            </a:fld>
            <a:endParaRPr lang="he-IL">
              <a:solidFill>
                <a:prstClr val="black">
                  <a:tint val="75000"/>
                </a:prstClr>
              </a:solidFill>
            </a:endParaRPr>
          </a:p>
        </p:txBody>
      </p:sp>
    </p:spTree>
    <p:extLst>
      <p:ext uri="{BB962C8B-B14F-4D97-AF65-F5344CB8AC3E}">
        <p14:creationId xmlns:p14="http://schemas.microsoft.com/office/powerpoint/2010/main" val="140766760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3600450"/>
            <a:ext cx="5486400" cy="425054"/>
          </a:xfrm>
        </p:spPr>
        <p:txBody>
          <a:bodyPr anchor="b"/>
          <a:lstStyle>
            <a:lvl1pPr algn="r">
              <a:defRPr sz="15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he-IL"/>
          </a:p>
        </p:txBody>
      </p:sp>
      <p:sp>
        <p:nvSpPr>
          <p:cNvPr id="4" name="מציין מיקום טקסט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67A5488F-7D23-4CE4-8E2F-E07E00473B09}" type="datetimeFigureOut">
              <a:rPr lang="he-IL" smtClean="0">
                <a:solidFill>
                  <a:prstClr val="black">
                    <a:tint val="75000"/>
                  </a:prstClr>
                </a:solidFill>
              </a:rPr>
              <a:pPr/>
              <a:t>ז'/ניסן/תשע"ז</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069489B2-3265-464E-8847-599A50A55BAD}" type="slidenum">
              <a:rPr lang="he-IL" smtClean="0">
                <a:solidFill>
                  <a:prstClr val="black">
                    <a:tint val="75000"/>
                  </a:prstClr>
                </a:solidFill>
              </a:rPr>
              <a:pPr/>
              <a:t>‹N›</a:t>
            </a:fld>
            <a:endParaRPr lang="he-IL">
              <a:solidFill>
                <a:prstClr val="black">
                  <a:tint val="75000"/>
                </a:prstClr>
              </a:solidFill>
            </a:endParaRPr>
          </a:p>
        </p:txBody>
      </p:sp>
    </p:spTree>
    <p:extLst>
      <p:ext uri="{BB962C8B-B14F-4D97-AF65-F5344CB8AC3E}">
        <p14:creationId xmlns:p14="http://schemas.microsoft.com/office/powerpoint/2010/main" val="420013438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67A5488F-7D23-4CE4-8E2F-E07E00473B09}" type="datetimeFigureOut">
              <a:rPr lang="he-IL" smtClean="0">
                <a:solidFill>
                  <a:prstClr val="black">
                    <a:tint val="75000"/>
                  </a:prstClr>
                </a:solidFill>
              </a:rPr>
              <a:pPr/>
              <a:t>ז'/ניסן/תשע"ז</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069489B2-3265-464E-8847-599A50A55BAD}" type="slidenum">
              <a:rPr lang="he-IL" smtClean="0">
                <a:solidFill>
                  <a:prstClr val="black">
                    <a:tint val="75000"/>
                  </a:prstClr>
                </a:solidFill>
              </a:rPr>
              <a:pPr/>
              <a:t>‹N›</a:t>
            </a:fld>
            <a:endParaRPr lang="he-IL">
              <a:solidFill>
                <a:prstClr val="black">
                  <a:tint val="75000"/>
                </a:prstClr>
              </a:solidFill>
            </a:endParaRPr>
          </a:p>
        </p:txBody>
      </p:sp>
    </p:spTree>
    <p:extLst>
      <p:ext uri="{BB962C8B-B14F-4D97-AF65-F5344CB8AC3E}">
        <p14:creationId xmlns:p14="http://schemas.microsoft.com/office/powerpoint/2010/main" val="186355423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05980"/>
            <a:ext cx="2057400" cy="4388644"/>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05980"/>
            <a:ext cx="6019800" cy="4388644"/>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67A5488F-7D23-4CE4-8E2F-E07E00473B09}" type="datetimeFigureOut">
              <a:rPr lang="he-IL" smtClean="0">
                <a:solidFill>
                  <a:prstClr val="black">
                    <a:tint val="75000"/>
                  </a:prstClr>
                </a:solidFill>
              </a:rPr>
              <a:pPr/>
              <a:t>ז'/ניסן/תשע"ז</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069489B2-3265-464E-8847-599A50A55BAD}" type="slidenum">
              <a:rPr lang="he-IL" smtClean="0">
                <a:solidFill>
                  <a:prstClr val="black">
                    <a:tint val="75000"/>
                  </a:prstClr>
                </a:solidFill>
              </a:rPr>
              <a:pPr/>
              <a:t>‹N›</a:t>
            </a:fld>
            <a:endParaRPr lang="he-IL">
              <a:solidFill>
                <a:prstClr val="black">
                  <a:tint val="75000"/>
                </a:prstClr>
              </a:solidFill>
            </a:endParaRPr>
          </a:p>
        </p:txBody>
      </p:sp>
    </p:spTree>
    <p:extLst>
      <p:ext uri="{BB962C8B-B14F-4D97-AF65-F5344CB8AC3E}">
        <p14:creationId xmlns:p14="http://schemas.microsoft.com/office/powerpoint/2010/main" val="37086122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5_Section Header">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3882859" y="360446"/>
            <a:ext cx="4900613" cy="1480386"/>
          </a:xfrm>
        </p:spPr>
        <p:txBody>
          <a:bodyPr>
            <a:normAutofit/>
          </a:bodyPr>
          <a:lstStyle>
            <a:lvl1pPr marL="0" indent="0" algn="r" rtl="1">
              <a:lnSpc>
                <a:spcPts val="3000"/>
              </a:lnSpc>
              <a:buNone/>
              <a:defRPr sz="3900">
                <a:solidFill>
                  <a:srgbClr val="221D5E"/>
                </a:solidFill>
              </a:defRPr>
            </a:lvl1pPr>
          </a:lstStyle>
          <a:p>
            <a:pPr lvl="0"/>
            <a:r>
              <a:rPr lang="he-IL" dirty="0" smtClean="0"/>
              <a:t>שקף כותרת</a:t>
            </a:r>
          </a:p>
          <a:p>
            <a:pPr lvl="0"/>
            <a:r>
              <a:rPr lang="he-IL" dirty="0" smtClean="0"/>
              <a:t>רשות החדשנות</a:t>
            </a:r>
          </a:p>
          <a:p>
            <a:pPr lvl="0"/>
            <a:r>
              <a:rPr lang="he-IL" dirty="0" smtClean="0"/>
              <a:t>לישראל</a:t>
            </a:r>
            <a:endParaRPr lang="en-GB" dirty="0"/>
          </a:p>
        </p:txBody>
      </p:sp>
      <p:sp>
        <p:nvSpPr>
          <p:cNvPr id="5" name="Text Placeholder 4"/>
          <p:cNvSpPr>
            <a:spLocks noGrp="1"/>
          </p:cNvSpPr>
          <p:nvPr>
            <p:ph type="body" sz="quarter" idx="11" hasCustomPrompt="1"/>
          </p:nvPr>
        </p:nvSpPr>
        <p:spPr>
          <a:xfrm>
            <a:off x="3882859" y="2267766"/>
            <a:ext cx="4900613" cy="908572"/>
          </a:xfrm>
        </p:spPr>
        <p:txBody>
          <a:bodyPr>
            <a:normAutofit/>
          </a:bodyPr>
          <a:lstStyle>
            <a:lvl1pPr marL="0" indent="0" algn="r" rtl="1">
              <a:lnSpc>
                <a:spcPts val="1500"/>
              </a:lnSpc>
              <a:buNone/>
              <a:defRPr sz="1950">
                <a:solidFill>
                  <a:srgbClr val="221D5E"/>
                </a:solidFill>
              </a:defRPr>
            </a:lvl1pPr>
          </a:lstStyle>
          <a:p>
            <a:pPr lvl="0"/>
            <a:r>
              <a:rPr lang="he-IL" dirty="0" smtClean="0"/>
              <a:t>כותרת משנה של רשות</a:t>
            </a:r>
          </a:p>
          <a:p>
            <a:pPr lvl="0"/>
            <a:r>
              <a:rPr lang="he-IL" dirty="0" smtClean="0"/>
              <a:t>החדשנות</a:t>
            </a:r>
            <a:endParaRPr lang="en-GB" dirty="0"/>
          </a:p>
        </p:txBody>
      </p:sp>
      <p:pic>
        <p:nvPicPr>
          <p:cNvPr id="7" name="Picture 3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2502" y="4288425"/>
            <a:ext cx="2238506" cy="536691"/>
          </a:xfrm>
          <a:prstGeom prst="rect">
            <a:avLst/>
          </a:prstGeom>
        </p:spPr>
      </p:pic>
      <p:pic>
        <p:nvPicPr>
          <p:cNvPr id="6" name="Picture 5"/>
          <p:cNvPicPr>
            <a:picLocks noChangeAspect="1"/>
          </p:cNvPicPr>
          <p:nvPr userDrawn="1"/>
        </p:nvPicPr>
        <p:blipFill rotWithShape="1">
          <a:blip r:embed="rId3">
            <a:extLst>
              <a:ext uri="{28A0092B-C50C-407E-A947-70E740481C1C}">
                <a14:useLocalDpi xmlns:a14="http://schemas.microsoft.com/office/drawing/2010/main" val="0"/>
              </a:ext>
            </a:extLst>
          </a:blip>
          <a:srcRect l="33280"/>
          <a:stretch/>
        </p:blipFill>
        <p:spPr>
          <a:xfrm>
            <a:off x="-16330" y="263300"/>
            <a:ext cx="1889581" cy="3105150"/>
          </a:xfrm>
          <a:prstGeom prst="rect">
            <a:avLst/>
          </a:prstGeom>
        </p:spPr>
      </p:pic>
      <p:pic>
        <p:nvPicPr>
          <p:cNvPr id="8"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999684" y="4371261"/>
            <a:ext cx="757646" cy="4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369781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fld id="{00000000-1234-1234-1234-123412341234}" type="slidenum">
              <a:rPr lang="en">
                <a:solidFill>
                  <a:srgbClr val="000000"/>
                </a:solidFill>
              </a:rPr>
              <a:pPr/>
              <a:t>‹N›</a:t>
            </a:fld>
            <a:endParaRPr lang="en">
              <a:solidFill>
                <a:srgbClr val="000000"/>
              </a:solidFill>
            </a:endParaRPr>
          </a:p>
        </p:txBody>
      </p:sp>
    </p:spTree>
    <p:extLst>
      <p:ext uri="{BB962C8B-B14F-4D97-AF65-F5344CB8AC3E}">
        <p14:creationId xmlns:p14="http://schemas.microsoft.com/office/powerpoint/2010/main" val="232047441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fld id="{00000000-1234-1234-1234-123412341234}" type="slidenum">
              <a:rPr lang="en">
                <a:solidFill>
                  <a:srgbClr val="000000"/>
                </a:solidFill>
              </a:rPr>
              <a:pPr/>
              <a:t>‹N›</a:t>
            </a:fld>
            <a:endParaRPr lang="en">
              <a:solidFill>
                <a:srgbClr val="000000"/>
              </a:solidFill>
            </a:endParaRPr>
          </a:p>
        </p:txBody>
      </p:sp>
    </p:spTree>
    <p:extLst>
      <p:ext uri="{BB962C8B-B14F-4D97-AF65-F5344CB8AC3E}">
        <p14:creationId xmlns:p14="http://schemas.microsoft.com/office/powerpoint/2010/main" val="142280660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fld id="{00000000-1234-1234-1234-123412341234}" type="slidenum">
              <a:rPr lang="en">
                <a:solidFill>
                  <a:srgbClr val="000000"/>
                </a:solidFill>
              </a:rPr>
              <a:pPr/>
              <a:t>‹N›</a:t>
            </a:fld>
            <a:endParaRPr lang="en">
              <a:solidFill>
                <a:srgbClr val="000000"/>
              </a:solidFill>
            </a:endParaRPr>
          </a:p>
        </p:txBody>
      </p:sp>
    </p:spTree>
    <p:extLst>
      <p:ext uri="{BB962C8B-B14F-4D97-AF65-F5344CB8AC3E}">
        <p14:creationId xmlns:p14="http://schemas.microsoft.com/office/powerpoint/2010/main" val="670980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theme" Target="../theme/theme10.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8.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5" Type="http://schemas.openxmlformats.org/officeDocument/2006/relationships/slideLayout" Target="../slideLayouts/slideLayout125.xml"/><Relationship Id="rId10" Type="http://schemas.openxmlformats.org/officeDocument/2006/relationships/image" Target="../media/image7.jpg"/><Relationship Id="rId4" Type="http://schemas.openxmlformats.org/officeDocument/2006/relationships/slideLayout" Target="../slideLayouts/slideLayout124.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slideLayout" Target="../slideLayouts/slideLayout141.xml"/><Relationship Id="rId18" Type="http://schemas.openxmlformats.org/officeDocument/2006/relationships/slideLayout" Target="../slideLayouts/slideLayout146.xml"/><Relationship Id="rId3" Type="http://schemas.openxmlformats.org/officeDocument/2006/relationships/slideLayout" Target="../slideLayouts/slideLayout131.xml"/><Relationship Id="rId21" Type="http://schemas.openxmlformats.org/officeDocument/2006/relationships/slideLayout" Target="../slideLayouts/slideLayout149.xml"/><Relationship Id="rId7" Type="http://schemas.openxmlformats.org/officeDocument/2006/relationships/slideLayout" Target="../slideLayouts/slideLayout135.xml"/><Relationship Id="rId12" Type="http://schemas.openxmlformats.org/officeDocument/2006/relationships/slideLayout" Target="../slideLayouts/slideLayout140.xml"/><Relationship Id="rId17" Type="http://schemas.openxmlformats.org/officeDocument/2006/relationships/slideLayout" Target="../slideLayouts/slideLayout145.xml"/><Relationship Id="rId2" Type="http://schemas.openxmlformats.org/officeDocument/2006/relationships/slideLayout" Target="../slideLayouts/slideLayout130.xml"/><Relationship Id="rId16" Type="http://schemas.openxmlformats.org/officeDocument/2006/relationships/slideLayout" Target="../slideLayouts/slideLayout144.xml"/><Relationship Id="rId20" Type="http://schemas.openxmlformats.org/officeDocument/2006/relationships/slideLayout" Target="../slideLayouts/slideLayout148.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5" Type="http://schemas.openxmlformats.org/officeDocument/2006/relationships/slideLayout" Target="../slideLayouts/slideLayout143.xml"/><Relationship Id="rId10" Type="http://schemas.openxmlformats.org/officeDocument/2006/relationships/slideLayout" Target="../slideLayouts/slideLayout138.xml"/><Relationship Id="rId19" Type="http://schemas.openxmlformats.org/officeDocument/2006/relationships/slideLayout" Target="../slideLayouts/slideLayout147.xml"/><Relationship Id="rId4" Type="http://schemas.openxmlformats.org/officeDocument/2006/relationships/slideLayout" Target="../slideLayouts/slideLayout132.xml"/><Relationship Id="rId9" Type="http://schemas.openxmlformats.org/officeDocument/2006/relationships/slideLayout" Target="../slideLayouts/slideLayout137.xml"/><Relationship Id="rId14" Type="http://schemas.openxmlformats.org/officeDocument/2006/relationships/slideLayout" Target="../slideLayouts/slideLayout142.xml"/><Relationship Id="rId22" Type="http://schemas.openxmlformats.org/officeDocument/2006/relationships/theme" Target="../theme/theme1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t>‹N›</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60" r:id="rId11"/>
  </p:sldLayoutIdLst>
  <p:timing>
    <p:tnLst>
      <p:par>
        <p:cTn id="1" dur="indefinite" restart="never" nodeType="tmRoot"/>
      </p:par>
    </p:tnLst>
  </p:timing>
  <p:hf sldNum="0" hd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algn="r"/>
            <a:fld id="{00000000-1234-1234-1234-123412341234}" type="slidenum">
              <a:rPr lang="en" sz="1000">
                <a:solidFill>
                  <a:srgbClr val="595959"/>
                </a:solidFill>
                <a:ea typeface="+mn-ea"/>
              </a:rPr>
              <a:pPr algn="r"/>
              <a:t>‹N›</a:t>
            </a:fld>
            <a:endParaRPr lang="en" sz="1000">
              <a:solidFill>
                <a:srgbClr val="595959"/>
              </a:solidFill>
              <a:ea typeface="+mn-ea"/>
            </a:endParaRPr>
          </a:p>
        </p:txBody>
      </p:sp>
    </p:spTree>
    <p:extLst>
      <p:ext uri="{BB962C8B-B14F-4D97-AF65-F5344CB8AC3E}">
        <p14:creationId xmlns:p14="http://schemas.microsoft.com/office/powerpoint/2010/main" val="990794649"/>
      </p:ext>
    </p:extLst>
  </p:cSld>
  <p:clrMap bg1="lt1" tx1="dk1" bg2="dk2" tx2="lt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7873" y="172107"/>
            <a:ext cx="6373091" cy="514350"/>
          </a:xfrm>
          <a:prstGeom prst="rect">
            <a:avLst/>
          </a:prstGeom>
        </p:spPr>
        <p:txBody>
          <a:bodyPr vert="horz" lIns="9000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297873" y="1094509"/>
            <a:ext cx="8548254" cy="3498273"/>
          </a:xfrm>
          <a:prstGeom prst="rect">
            <a:avLst/>
          </a:prstGeom>
        </p:spPr>
        <p:txBody>
          <a:bodyPr vert="horz" lIns="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4"/>
          </p:nvPr>
        </p:nvSpPr>
        <p:spPr>
          <a:xfrm>
            <a:off x="297874" y="4756922"/>
            <a:ext cx="252890" cy="153888"/>
          </a:xfrm>
          <a:prstGeom prst="rect">
            <a:avLst/>
          </a:prstGeom>
        </p:spPr>
        <p:txBody>
          <a:bodyPr vert="horz" wrap="square" lIns="0" tIns="0" rIns="0" bIns="0" rtlCol="0" anchor="ctr">
            <a:spAutoFit/>
          </a:bodyPr>
          <a:lstStyle>
            <a:lvl1pPr algn="l" rtl="0">
              <a:defRPr sz="1000" b="0">
                <a:solidFill>
                  <a:schemeClr val="tx2">
                    <a:lumMod val="75000"/>
                  </a:schemeClr>
                </a:solidFill>
                <a:latin typeface="+mj-lt"/>
              </a:defRPr>
            </a:lvl1pPr>
          </a:lstStyle>
          <a:p>
            <a:fld id="{915BC413-7E99-4ACB-B45A-2066C78CC543}" type="slidenum">
              <a:rPr lang="en-US" kern="1200" smtClean="0">
                <a:solidFill>
                  <a:srgbClr val="4E4E50">
                    <a:lumMod val="75000"/>
                  </a:srgbClr>
                </a:solidFill>
                <a:ea typeface="+mn-ea"/>
              </a:rPr>
              <a:pPr/>
              <a:t>‹N›</a:t>
            </a:fld>
            <a:endParaRPr lang="en-US" kern="1200" dirty="0">
              <a:solidFill>
                <a:srgbClr val="4E4E50">
                  <a:lumMod val="75000"/>
                </a:srgbClr>
              </a:solidFill>
              <a:ea typeface="+mn-ea"/>
            </a:endParaRPr>
          </a:p>
        </p:txBody>
      </p:sp>
    </p:spTree>
    <p:extLst>
      <p:ext uri="{BB962C8B-B14F-4D97-AF65-F5344CB8AC3E}">
        <p14:creationId xmlns:p14="http://schemas.microsoft.com/office/powerpoint/2010/main" val="2885480154"/>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Lst>
  <p:hf hdr="0" ftr="0" dt="0"/>
  <p:txStyles>
    <p:titleStyle>
      <a:lvl1pPr algn="r" defTabSz="914378" rtl="1" eaLnBrk="1" latinLnBrk="0" hangingPunct="1">
        <a:spcBef>
          <a:spcPct val="0"/>
        </a:spcBef>
        <a:buNone/>
        <a:defRPr sz="2400" b="1" kern="1200">
          <a:solidFill>
            <a:schemeClr val="accent2">
              <a:lumMod val="75000"/>
            </a:schemeClr>
          </a:solidFill>
          <a:latin typeface="+mj-lt"/>
          <a:ea typeface="+mj-ea"/>
          <a:cs typeface="+mj-cs"/>
        </a:defRPr>
      </a:lvl1pPr>
    </p:titleStyle>
    <p:bodyStyle>
      <a:lvl1pPr marL="179384" indent="-179384" algn="r" defTabSz="914378" rtl="1" eaLnBrk="1" latinLnBrk="0" hangingPunct="1">
        <a:spcBef>
          <a:spcPts val="1200"/>
        </a:spcBef>
        <a:buClr>
          <a:schemeClr val="accent1"/>
        </a:buClr>
        <a:buSzPct val="100000"/>
        <a:buFont typeface="Arial" panose="020B0604020202020204" pitchFamily="34" charset="0"/>
        <a:buChar char="•"/>
        <a:defRPr sz="1800" kern="1200">
          <a:solidFill>
            <a:schemeClr val="accent2"/>
          </a:solidFill>
          <a:latin typeface="+mn-lt"/>
          <a:ea typeface="+mn-ea"/>
          <a:cs typeface="+mn-cs"/>
        </a:defRPr>
      </a:lvl1pPr>
      <a:lvl2pPr marL="360354" indent="-180971" algn="r" defTabSz="914378" rtl="1" eaLnBrk="1" latinLnBrk="0" hangingPunct="1">
        <a:spcBef>
          <a:spcPts val="1200"/>
        </a:spcBef>
        <a:buClr>
          <a:schemeClr val="tx1">
            <a:lumMod val="50000"/>
            <a:lumOff val="50000"/>
          </a:schemeClr>
        </a:buClr>
        <a:buSzPct val="100000"/>
        <a:buFont typeface="Arial" panose="020B0604020202020204" pitchFamily="34" charset="0"/>
        <a:buChar char="•"/>
        <a:defRPr sz="1600" kern="1200">
          <a:solidFill>
            <a:schemeClr val="accent2"/>
          </a:solidFill>
          <a:latin typeface="+mn-lt"/>
          <a:ea typeface="+mn-ea"/>
          <a:cs typeface="+mn-cs"/>
        </a:defRPr>
      </a:lvl2pPr>
      <a:lvl3pPr marL="539737" indent="-179384" algn="r" defTabSz="914378" rtl="1" eaLnBrk="1" latinLnBrk="0" hangingPunct="1">
        <a:spcBef>
          <a:spcPts val="1200"/>
        </a:spcBef>
        <a:buClr>
          <a:schemeClr val="accent2"/>
        </a:buClr>
        <a:buSzPct val="100000"/>
        <a:buFont typeface="Arial" panose="020B0604020202020204" pitchFamily="34" charset="0"/>
        <a:buChar char="•"/>
        <a:defRPr sz="1400" kern="1200">
          <a:solidFill>
            <a:schemeClr val="accent2"/>
          </a:solidFill>
          <a:latin typeface="+mn-lt"/>
          <a:ea typeface="+mn-ea"/>
          <a:cs typeface="+mn-cs"/>
        </a:defRPr>
      </a:lvl3pPr>
      <a:lvl4pPr marL="720707" indent="-180971" algn="r" defTabSz="914378" rtl="1" eaLnBrk="1" latinLnBrk="0" hangingPunct="1">
        <a:spcBef>
          <a:spcPts val="1200"/>
        </a:spcBef>
        <a:buClr>
          <a:schemeClr val="accent5"/>
        </a:buClr>
        <a:buSzPct val="100000"/>
        <a:buFont typeface="Arial" panose="020B0604020202020204" pitchFamily="34" charset="0"/>
        <a:buChar char="•"/>
        <a:defRPr sz="1200" kern="1200">
          <a:solidFill>
            <a:schemeClr val="accent2"/>
          </a:solidFill>
          <a:latin typeface="+mn-lt"/>
          <a:ea typeface="+mn-ea"/>
          <a:cs typeface="+mn-cs"/>
        </a:defRPr>
      </a:lvl4pPr>
      <a:lvl5pPr marL="2057348"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fld id="{915BC413-7E99-4ACB-B45A-2066C78CC543}" type="slidenum">
              <a:rPr lang="en-US" sz="1350" kern="1200" smtClean="0">
                <a:solidFill>
                  <a:srgbClr val="4E4E50">
                    <a:lumMod val="75000"/>
                  </a:srgbClr>
                </a:solidFill>
                <a:ea typeface="+mn-ea"/>
                <a:cs typeface="+mn-cs"/>
              </a:rPr>
              <a:pPr/>
              <a:t>‹N›</a:t>
            </a:fld>
            <a:endParaRPr lang="en-US" sz="1350" kern="1200" dirty="0">
              <a:solidFill>
                <a:srgbClr val="4E4E50">
                  <a:lumMod val="75000"/>
                </a:srgbClr>
              </a:solidFill>
              <a:ea typeface="+mn-ea"/>
              <a:cs typeface="+mn-cs"/>
            </a:endParaRPr>
          </a:p>
        </p:txBody>
      </p:sp>
    </p:spTree>
    <p:extLst>
      <p:ext uri="{BB962C8B-B14F-4D97-AF65-F5344CB8AC3E}">
        <p14:creationId xmlns:p14="http://schemas.microsoft.com/office/powerpoint/2010/main" val="3309263883"/>
      </p:ext>
    </p:extLst>
  </p:cSld>
  <p:clrMap bg1="lt1" tx1="dk1" bg2="dk2" tx2="lt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 id="2147483815" r:id="rId14"/>
    <p:sldLayoutId id="2147483816" r:id="rId15"/>
    <p:sldLayoutId id="2147483817" r:id="rId16"/>
    <p:sldLayoutId id="2147483818" r:id="rId17"/>
    <p:sldLayoutId id="2147483819" r:id="rId18"/>
    <p:sldLayoutId id="2147483820" r:id="rId19"/>
    <p:sldLayoutId id="2147483821" r:id="rId20"/>
    <p:sldLayoutId id="2147483822" r:id="rId21"/>
  </p:sldLayoutIdLst>
  <p:timing>
    <p:tnLst>
      <p:par>
        <p:cTn id="1" dur="indefinite" restart="never" nodeType="tmRoot"/>
      </p:par>
    </p:tnLst>
  </p:timing>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algn="r"/>
            <a:fld id="{00000000-1234-1234-1234-123412341234}" type="slidenum">
              <a:rPr lang="en" sz="1000">
                <a:solidFill>
                  <a:srgbClr val="595959"/>
                </a:solidFill>
                <a:ea typeface="+mn-ea"/>
              </a:rPr>
              <a:pPr algn="r"/>
              <a:t>‹N›</a:t>
            </a:fld>
            <a:endParaRPr lang="en" sz="1000">
              <a:solidFill>
                <a:srgbClr val="595959"/>
              </a:solidFill>
              <a:ea typeface="+mn-ea"/>
            </a:endParaRPr>
          </a:p>
        </p:txBody>
      </p:sp>
    </p:spTree>
    <p:extLst>
      <p:ext uri="{BB962C8B-B14F-4D97-AF65-F5344CB8AC3E}">
        <p14:creationId xmlns:p14="http://schemas.microsoft.com/office/powerpoint/2010/main" val="893186996"/>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algn="r"/>
            <a:fld id="{00000000-1234-1234-1234-123412341234}" type="slidenum">
              <a:rPr lang="en" sz="1000">
                <a:solidFill>
                  <a:srgbClr val="595959"/>
                </a:solidFill>
                <a:ea typeface="+mn-ea"/>
              </a:rPr>
              <a:pPr algn="r"/>
              <a:t>‹N›</a:t>
            </a:fld>
            <a:endParaRPr lang="en" sz="1000">
              <a:solidFill>
                <a:srgbClr val="595959"/>
              </a:solidFill>
              <a:ea typeface="+mn-ea"/>
            </a:endParaRPr>
          </a:p>
        </p:txBody>
      </p:sp>
    </p:spTree>
    <p:extLst>
      <p:ext uri="{BB962C8B-B14F-4D97-AF65-F5344CB8AC3E}">
        <p14:creationId xmlns:p14="http://schemas.microsoft.com/office/powerpoint/2010/main" val="2930041797"/>
      </p:ext>
    </p:extLst>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algn="r"/>
            <a:fld id="{00000000-1234-1234-1234-123412341234}" type="slidenum">
              <a:rPr lang="en" sz="1000">
                <a:solidFill>
                  <a:srgbClr val="595959"/>
                </a:solidFill>
                <a:ea typeface="+mn-ea"/>
              </a:rPr>
              <a:pPr algn="r"/>
              <a:t>‹N›</a:t>
            </a:fld>
            <a:endParaRPr lang="en" sz="1000">
              <a:solidFill>
                <a:srgbClr val="595959"/>
              </a:solidFill>
              <a:ea typeface="+mn-ea"/>
            </a:endParaRPr>
          </a:p>
        </p:txBody>
      </p:sp>
    </p:spTree>
    <p:extLst>
      <p:ext uri="{BB962C8B-B14F-4D97-AF65-F5344CB8AC3E}">
        <p14:creationId xmlns:p14="http://schemas.microsoft.com/office/powerpoint/2010/main" val="1761797088"/>
      </p:ext>
    </p:extLst>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algn="r"/>
            <a:fld id="{00000000-1234-1234-1234-123412341234}" type="slidenum">
              <a:rPr lang="en" sz="1000">
                <a:solidFill>
                  <a:srgbClr val="595959"/>
                </a:solidFill>
                <a:ea typeface="+mn-ea"/>
              </a:rPr>
              <a:pPr algn="r"/>
              <a:t>‹N›</a:t>
            </a:fld>
            <a:endParaRPr lang="en" sz="1000">
              <a:solidFill>
                <a:srgbClr val="595959"/>
              </a:solidFill>
              <a:ea typeface="+mn-ea"/>
            </a:endParaRPr>
          </a:p>
        </p:txBody>
      </p:sp>
    </p:spTree>
    <p:extLst>
      <p:ext uri="{BB962C8B-B14F-4D97-AF65-F5344CB8AC3E}">
        <p14:creationId xmlns:p14="http://schemas.microsoft.com/office/powerpoint/2010/main" val="392496302"/>
      </p:ext>
    </p:extLst>
  </p:cSld>
  <p:clrMap bg1="lt1" tx1="dk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algn="r"/>
            <a:fld id="{00000000-1234-1234-1234-123412341234}" type="slidenum">
              <a:rPr lang="en" sz="1000">
                <a:solidFill>
                  <a:srgbClr val="595959"/>
                </a:solidFill>
                <a:ea typeface="+mn-ea"/>
              </a:rPr>
              <a:pPr algn="r"/>
              <a:t>‹N›</a:t>
            </a:fld>
            <a:endParaRPr lang="en" sz="1000">
              <a:solidFill>
                <a:srgbClr val="595959"/>
              </a:solidFill>
              <a:ea typeface="+mn-ea"/>
            </a:endParaRPr>
          </a:p>
        </p:txBody>
      </p:sp>
    </p:spTree>
    <p:extLst>
      <p:ext uri="{BB962C8B-B14F-4D97-AF65-F5344CB8AC3E}">
        <p14:creationId xmlns:p14="http://schemas.microsoft.com/office/powerpoint/2010/main" val="207490605"/>
      </p:ext>
    </p:extLst>
  </p:cSld>
  <p:clrMap bg1="lt1" tx1="dk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39" r:id="rId13"/>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algn="r"/>
            <a:fld id="{00000000-1234-1234-1234-123412341234}" type="slidenum">
              <a:rPr lang="en" sz="1000">
                <a:solidFill>
                  <a:srgbClr val="595959"/>
                </a:solidFill>
                <a:ea typeface="+mn-ea"/>
              </a:rPr>
              <a:pPr algn="r"/>
              <a:t>‹N›</a:t>
            </a:fld>
            <a:endParaRPr lang="en" sz="1000">
              <a:solidFill>
                <a:srgbClr val="595959"/>
              </a:solidFill>
              <a:ea typeface="+mn-ea"/>
            </a:endParaRPr>
          </a:p>
        </p:txBody>
      </p:sp>
    </p:spTree>
    <p:extLst>
      <p:ext uri="{BB962C8B-B14F-4D97-AF65-F5344CB8AC3E}">
        <p14:creationId xmlns:p14="http://schemas.microsoft.com/office/powerpoint/2010/main" val="1543813980"/>
      </p:ext>
    </p:extLst>
  </p:cSld>
  <p:clrMap bg1="lt1" tx1="dk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05979"/>
            <a:ext cx="8229600" cy="857250"/>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200151"/>
            <a:ext cx="8229600" cy="3394472"/>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6553200" y="4767264"/>
            <a:ext cx="2133600" cy="273844"/>
          </a:xfrm>
          <a:prstGeom prst="rect">
            <a:avLst/>
          </a:prstGeom>
        </p:spPr>
        <p:txBody>
          <a:bodyPr vert="horz" lIns="91440" tIns="45720" rIns="91440" bIns="45720" rtlCol="1" anchor="ctr"/>
          <a:lstStyle>
            <a:lvl1pPr algn="r">
              <a:defRPr sz="900">
                <a:solidFill>
                  <a:schemeClr val="tx1">
                    <a:tint val="75000"/>
                  </a:schemeClr>
                </a:solidFill>
              </a:defRPr>
            </a:lvl1pPr>
          </a:lstStyle>
          <a:p>
            <a:pPr rtl="1"/>
            <a:fld id="{67A5488F-7D23-4CE4-8E2F-E07E00473B09}" type="datetimeFigureOut">
              <a:rPr lang="he-IL" kern="1200" smtClean="0">
                <a:solidFill>
                  <a:prstClr val="black">
                    <a:tint val="75000"/>
                  </a:prstClr>
                </a:solidFill>
                <a:latin typeface="Calibri"/>
                <a:ea typeface="+mn-ea"/>
                <a:cs typeface="Arial" panose="020B0604020202020204" pitchFamily="34" charset="0"/>
              </a:rPr>
              <a:pPr rtl="1"/>
              <a:t>ז'/ניסן/תשע"ז</a:t>
            </a:fld>
            <a:endParaRPr lang="he-IL" kern="1200">
              <a:solidFill>
                <a:prstClr val="black">
                  <a:tint val="75000"/>
                </a:prstClr>
              </a:solidFill>
              <a:latin typeface="Calibri"/>
              <a:ea typeface="+mn-ea"/>
              <a:cs typeface="Arial" panose="020B0604020202020204" pitchFamily="34" charset="0"/>
            </a:endParaRPr>
          </a:p>
        </p:txBody>
      </p:sp>
      <p:sp>
        <p:nvSpPr>
          <p:cNvPr id="5" name="מציין מיקום של כותרת תחתונה 4"/>
          <p:cNvSpPr>
            <a:spLocks noGrp="1"/>
          </p:cNvSpPr>
          <p:nvPr>
            <p:ph type="ftr" sz="quarter" idx="3"/>
          </p:nvPr>
        </p:nvSpPr>
        <p:spPr>
          <a:xfrm>
            <a:off x="3124200" y="4767264"/>
            <a:ext cx="2895600" cy="273844"/>
          </a:xfrm>
          <a:prstGeom prst="rect">
            <a:avLst/>
          </a:prstGeom>
        </p:spPr>
        <p:txBody>
          <a:bodyPr vert="horz" lIns="91440" tIns="45720" rIns="91440" bIns="45720" rtlCol="1" anchor="ctr"/>
          <a:lstStyle>
            <a:lvl1pPr algn="ctr">
              <a:defRPr sz="900">
                <a:solidFill>
                  <a:schemeClr val="tx1">
                    <a:tint val="75000"/>
                  </a:schemeClr>
                </a:solidFill>
              </a:defRPr>
            </a:lvl1pPr>
          </a:lstStyle>
          <a:p>
            <a:pPr rtl="1"/>
            <a:endParaRPr lang="he-IL" kern="1200">
              <a:solidFill>
                <a:prstClr val="black">
                  <a:tint val="75000"/>
                </a:prstClr>
              </a:solidFill>
              <a:latin typeface="Calibri"/>
              <a:ea typeface="+mn-ea"/>
              <a:cs typeface="Arial" panose="020B0604020202020204" pitchFamily="34" charset="0"/>
            </a:endParaRPr>
          </a:p>
        </p:txBody>
      </p:sp>
      <p:sp>
        <p:nvSpPr>
          <p:cNvPr id="6" name="מציין מיקום של מספר שקופית 5"/>
          <p:cNvSpPr>
            <a:spLocks noGrp="1"/>
          </p:cNvSpPr>
          <p:nvPr>
            <p:ph type="sldNum" sz="quarter" idx="4"/>
          </p:nvPr>
        </p:nvSpPr>
        <p:spPr>
          <a:xfrm>
            <a:off x="457200" y="4767264"/>
            <a:ext cx="2133600" cy="273844"/>
          </a:xfrm>
          <a:prstGeom prst="rect">
            <a:avLst/>
          </a:prstGeom>
        </p:spPr>
        <p:txBody>
          <a:bodyPr vert="horz" lIns="91440" tIns="45720" rIns="91440" bIns="45720" rtlCol="1" anchor="ctr"/>
          <a:lstStyle>
            <a:lvl1pPr algn="l">
              <a:defRPr sz="900">
                <a:solidFill>
                  <a:schemeClr val="tx1">
                    <a:tint val="75000"/>
                  </a:schemeClr>
                </a:solidFill>
              </a:defRPr>
            </a:lvl1pPr>
          </a:lstStyle>
          <a:p>
            <a:pPr rtl="1"/>
            <a:fld id="{069489B2-3265-464E-8847-599A50A55BAD}" type="slidenum">
              <a:rPr lang="he-IL" kern="1200" smtClean="0">
                <a:solidFill>
                  <a:prstClr val="black">
                    <a:tint val="75000"/>
                  </a:prstClr>
                </a:solidFill>
                <a:latin typeface="Calibri"/>
                <a:ea typeface="+mn-ea"/>
                <a:cs typeface="Arial" panose="020B0604020202020204" pitchFamily="34" charset="0"/>
              </a:rPr>
              <a:pPr rtl="1"/>
              <a:t>‹N›</a:t>
            </a:fld>
            <a:endParaRPr lang="he-IL" kern="1200">
              <a:solidFill>
                <a:prstClr val="black">
                  <a:tint val="75000"/>
                </a:prstClr>
              </a:solidFill>
              <a:latin typeface="Calibri"/>
              <a:ea typeface="+mn-ea"/>
              <a:cs typeface="Arial" panose="020B0604020202020204" pitchFamily="34" charset="0"/>
            </a:endParaRPr>
          </a:p>
        </p:txBody>
      </p:sp>
    </p:spTree>
    <p:extLst>
      <p:ext uri="{BB962C8B-B14F-4D97-AF65-F5344CB8AC3E}">
        <p14:creationId xmlns:p14="http://schemas.microsoft.com/office/powerpoint/2010/main" val="3594382623"/>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Lst>
  <p:txStyles>
    <p:titleStyle>
      <a:lvl1pPr algn="ctr" defTabSz="685800" rtl="1" eaLnBrk="1" latinLnBrk="0" hangingPunct="1">
        <a:spcBef>
          <a:spcPct val="0"/>
        </a:spcBef>
        <a:buNone/>
        <a:defRPr sz="3300" kern="1200">
          <a:solidFill>
            <a:schemeClr val="tx1"/>
          </a:solidFill>
          <a:latin typeface="+mj-lt"/>
          <a:ea typeface="+mj-ea"/>
          <a:cs typeface="+mj-cs"/>
        </a:defRPr>
      </a:lvl1pPr>
    </p:titleStyle>
    <p:bodyStyle>
      <a:lvl1pPr marL="257175" indent="-257175" algn="r" defTabSz="6858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r" defTabSz="685800" rtl="1"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r" defTabSz="685800" rtl="1"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r" defTabSz="685800" rtl="1"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r" defTabSz="685800" rtl="1"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r" defTabSz="685800" rtl="1"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r" defTabSz="685800" rtl="1"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r" defTabSz="685800" rtl="1"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r" defTabSz="685800" rtl="1"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he-IL"/>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algn="r"/>
            <a:fld id="{00000000-1234-1234-1234-123412341234}" type="slidenum">
              <a:rPr lang="en" sz="1000">
                <a:solidFill>
                  <a:srgbClr val="595959"/>
                </a:solidFill>
                <a:ea typeface="+mn-ea"/>
              </a:rPr>
              <a:pPr algn="r"/>
              <a:t>‹N›</a:t>
            </a:fld>
            <a:endParaRPr lang="en" sz="1000">
              <a:solidFill>
                <a:srgbClr val="595959"/>
              </a:solidFill>
              <a:ea typeface="+mn-ea"/>
            </a:endParaRPr>
          </a:p>
        </p:txBody>
      </p:sp>
    </p:spTree>
    <p:extLst>
      <p:ext uri="{BB962C8B-B14F-4D97-AF65-F5344CB8AC3E}">
        <p14:creationId xmlns:p14="http://schemas.microsoft.com/office/powerpoint/2010/main" val="4253217246"/>
      </p:ext>
    </p:extLst>
  </p:cSld>
  <p:clrMap bg1="lt1" tx1="dk1" bg2="dk2" tx2="lt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1.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0.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6.xml"/><Relationship Id="rId5" Type="http://schemas.openxmlformats.org/officeDocument/2006/relationships/hyperlink" Target="https://www.fcagroup.com/en-US/sustainability/fca_news/Pages/FCA_Methanol.aspx" TargetMode="Externa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4.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image" Target="../media/image29.jpeg"/><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image" Target="../media/image32.jp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www.israeltrade.it/"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129.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97.xml"/><Relationship Id="rId5" Type="http://schemas.openxmlformats.org/officeDocument/2006/relationships/image" Target="../media/image14.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i3wmT2wH690" TargetMode="External"/><Relationship Id="rId2" Type="http://schemas.openxmlformats.org/officeDocument/2006/relationships/hyperlink" Target="https://www.youtube.com/watch?v=SQVDsJYDKZc" TargetMode="External"/><Relationship Id="rId1" Type="http://schemas.openxmlformats.org/officeDocument/2006/relationships/slideLayout" Target="../slideLayouts/slideLayout130.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09.xml"/><Relationship Id="rId5" Type="http://schemas.openxmlformats.org/officeDocument/2006/relationships/image" Target="../media/image15.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3.xml"/><Relationship Id="rId5" Type="http://schemas.openxmlformats.org/officeDocument/2006/relationships/image" Target="../media/image17.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8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48.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ctrTitle"/>
          </p:nvPr>
        </p:nvSpPr>
        <p:spPr>
          <a:xfrm>
            <a:off x="4431279" y="3034017"/>
            <a:ext cx="5160396" cy="978010"/>
          </a:xfrm>
        </p:spPr>
        <p:txBody>
          <a:bodyPr/>
          <a:lstStyle/>
          <a:p>
            <a:pPr algn="ctr"/>
            <a:r>
              <a:rPr lang="en-US" kern="10" dirty="0" smtClean="0">
                <a:ln w="9525">
                  <a:noFill/>
                  <a:round/>
                  <a:headEnd/>
                  <a:tailEnd/>
                </a:ln>
                <a:gradFill rotWithShape="1">
                  <a:gsLst>
                    <a:gs pos="0">
                      <a:srgbClr val="3D648B"/>
                    </a:gs>
                    <a:gs pos="100000">
                      <a:srgbClr val="003366"/>
                    </a:gs>
                  </a:gsLst>
                  <a:lin ang="18900000" scaled="1"/>
                </a:gradFill>
                <a:latin typeface="Haettenschweiler"/>
              </a:rPr>
              <a:t/>
            </a:r>
            <a:br>
              <a:rPr lang="en-US" kern="10" dirty="0" smtClean="0">
                <a:ln w="9525">
                  <a:noFill/>
                  <a:round/>
                  <a:headEnd/>
                  <a:tailEnd/>
                </a:ln>
                <a:gradFill rotWithShape="1">
                  <a:gsLst>
                    <a:gs pos="0">
                      <a:srgbClr val="3D648B"/>
                    </a:gs>
                    <a:gs pos="100000">
                      <a:srgbClr val="003366"/>
                    </a:gs>
                  </a:gsLst>
                  <a:lin ang="18900000" scaled="1"/>
                </a:gradFill>
                <a:latin typeface="Haettenschweiler"/>
              </a:rPr>
            </a:br>
            <a:r>
              <a:rPr lang="it-IT" kern="10" dirty="0" smtClean="0">
                <a:ln w="9525">
                  <a:noFill/>
                  <a:round/>
                  <a:headEnd/>
                  <a:tailEnd/>
                </a:ln>
                <a:gradFill rotWithShape="1">
                  <a:gsLst>
                    <a:gs pos="0">
                      <a:srgbClr val="3D648B"/>
                    </a:gs>
                    <a:gs pos="100000">
                      <a:srgbClr val="003366"/>
                    </a:gs>
                  </a:gsLst>
                  <a:lin ang="18900000" scaled="1"/>
                </a:gradFill>
                <a:latin typeface="Haettenschweiler"/>
              </a:rPr>
              <a:t>Realtà </a:t>
            </a:r>
            <a:r>
              <a:rPr lang="it-IT" kern="10" dirty="0">
                <a:ln w="9525">
                  <a:noFill/>
                  <a:round/>
                  <a:headEnd/>
                  <a:tailEnd/>
                </a:ln>
                <a:gradFill rotWithShape="1">
                  <a:gsLst>
                    <a:gs pos="0">
                      <a:srgbClr val="3D648B"/>
                    </a:gs>
                    <a:gs pos="100000">
                      <a:srgbClr val="003366"/>
                    </a:gs>
                  </a:gsLst>
                  <a:lin ang="18900000" scaled="1"/>
                </a:gradFill>
                <a:latin typeface="Haettenschweiler"/>
              </a:rPr>
              <a:t>e prospettive della collaborazione </a:t>
            </a:r>
            <a:r>
              <a:rPr lang="it-IT" kern="10" dirty="0" smtClean="0">
                <a:ln w="9525">
                  <a:noFill/>
                  <a:round/>
                  <a:headEnd/>
                  <a:tailEnd/>
                </a:ln>
                <a:gradFill rotWithShape="1">
                  <a:gsLst>
                    <a:gs pos="0">
                      <a:srgbClr val="3D648B"/>
                    </a:gs>
                    <a:gs pos="100000">
                      <a:srgbClr val="003366"/>
                    </a:gs>
                  </a:gsLst>
                  <a:lin ang="18900000" scaled="1"/>
                </a:gradFill>
                <a:latin typeface="Haettenschweiler"/>
              </a:rPr>
              <a:t/>
            </a:r>
            <a:br>
              <a:rPr lang="it-IT" kern="10" dirty="0" smtClean="0">
                <a:ln w="9525">
                  <a:noFill/>
                  <a:round/>
                  <a:headEnd/>
                  <a:tailEnd/>
                </a:ln>
                <a:gradFill rotWithShape="1">
                  <a:gsLst>
                    <a:gs pos="0">
                      <a:srgbClr val="3D648B"/>
                    </a:gs>
                    <a:gs pos="100000">
                      <a:srgbClr val="003366"/>
                    </a:gs>
                  </a:gsLst>
                  <a:lin ang="18900000" scaled="1"/>
                </a:gradFill>
                <a:latin typeface="Haettenschweiler"/>
              </a:rPr>
            </a:br>
            <a:r>
              <a:rPr lang="it-IT" kern="10" dirty="0" smtClean="0">
                <a:ln w="9525">
                  <a:noFill/>
                  <a:round/>
                  <a:headEnd/>
                  <a:tailEnd/>
                </a:ln>
                <a:gradFill rotWithShape="1">
                  <a:gsLst>
                    <a:gs pos="0">
                      <a:srgbClr val="3D648B"/>
                    </a:gs>
                    <a:gs pos="100000">
                      <a:srgbClr val="003366"/>
                    </a:gs>
                  </a:gsLst>
                  <a:lin ang="18900000" scaled="1"/>
                </a:gradFill>
                <a:latin typeface="Haettenschweiler"/>
              </a:rPr>
              <a:t>Italia </a:t>
            </a:r>
            <a:r>
              <a:rPr lang="it-IT" kern="10" dirty="0">
                <a:ln w="9525">
                  <a:noFill/>
                  <a:round/>
                  <a:headEnd/>
                  <a:tailEnd/>
                </a:ln>
                <a:gradFill rotWithShape="1">
                  <a:gsLst>
                    <a:gs pos="0">
                      <a:srgbClr val="3D648B"/>
                    </a:gs>
                    <a:gs pos="100000">
                      <a:srgbClr val="003366"/>
                    </a:gs>
                  </a:gsLst>
                  <a:lin ang="18900000" scaled="1"/>
                </a:gradFill>
                <a:latin typeface="Haettenschweiler"/>
              </a:rPr>
              <a:t>Israele </a:t>
            </a:r>
            <a:r>
              <a:rPr lang="en-US" kern="10" dirty="0" smtClean="0">
                <a:ln w="9525">
                  <a:noFill/>
                  <a:round/>
                  <a:headEnd/>
                  <a:tailEnd/>
                </a:ln>
                <a:gradFill rotWithShape="1">
                  <a:gsLst>
                    <a:gs pos="0">
                      <a:srgbClr val="3D648B"/>
                    </a:gs>
                    <a:gs pos="100000">
                      <a:srgbClr val="003366"/>
                    </a:gs>
                  </a:gsLst>
                  <a:lin ang="18900000" scaled="1"/>
                </a:gradFill>
                <a:latin typeface="Haettenschweiler"/>
              </a:rPr>
              <a:t/>
            </a:r>
            <a:br>
              <a:rPr lang="en-US" kern="10" dirty="0" smtClean="0">
                <a:ln w="9525">
                  <a:noFill/>
                  <a:round/>
                  <a:headEnd/>
                  <a:tailEnd/>
                </a:ln>
                <a:gradFill rotWithShape="1">
                  <a:gsLst>
                    <a:gs pos="0">
                      <a:srgbClr val="3D648B"/>
                    </a:gs>
                    <a:gs pos="100000">
                      <a:srgbClr val="003366"/>
                    </a:gs>
                  </a:gsLst>
                  <a:lin ang="18900000" scaled="1"/>
                </a:gradFill>
                <a:latin typeface="Haettenschweiler"/>
              </a:rPr>
            </a:br>
            <a:r>
              <a:rPr lang="en-US" kern="10" dirty="0" err="1" smtClean="0">
                <a:ln w="9525">
                  <a:noFill/>
                  <a:round/>
                  <a:headEnd/>
                  <a:tailEnd/>
                </a:ln>
                <a:gradFill rotWithShape="1">
                  <a:gsLst>
                    <a:gs pos="0">
                      <a:srgbClr val="3D648B"/>
                    </a:gs>
                    <a:gs pos="100000">
                      <a:srgbClr val="003366"/>
                    </a:gs>
                  </a:gsLst>
                  <a:lin ang="18900000" scaled="1"/>
                </a:gradFill>
                <a:latin typeface="Haettenschweiler"/>
              </a:rPr>
              <a:t>Aprile</a:t>
            </a:r>
            <a:r>
              <a:rPr lang="en-US" kern="10" dirty="0" smtClean="0">
                <a:ln w="9525">
                  <a:noFill/>
                  <a:round/>
                  <a:headEnd/>
                  <a:tailEnd/>
                </a:ln>
                <a:gradFill rotWithShape="1">
                  <a:gsLst>
                    <a:gs pos="0">
                      <a:srgbClr val="3D648B"/>
                    </a:gs>
                    <a:gs pos="100000">
                      <a:srgbClr val="003366"/>
                    </a:gs>
                  </a:gsLst>
                  <a:lin ang="18900000" scaled="1"/>
                </a:gradFill>
                <a:latin typeface="Haettenschweiler"/>
              </a:rPr>
              <a:t> 2017</a:t>
            </a:r>
            <a:r>
              <a:rPr lang="he-IL" kern="10" dirty="0">
                <a:ln w="9525">
                  <a:noFill/>
                  <a:round/>
                  <a:headEnd/>
                  <a:tailEnd/>
                </a:ln>
                <a:gradFill rotWithShape="1">
                  <a:gsLst>
                    <a:gs pos="0">
                      <a:srgbClr val="3D648B"/>
                    </a:gs>
                    <a:gs pos="100000">
                      <a:srgbClr val="003366"/>
                    </a:gs>
                  </a:gsLst>
                  <a:lin ang="18900000" scaled="1"/>
                </a:gradFill>
                <a:latin typeface="Haettenschweiler"/>
              </a:rPr>
              <a:t/>
            </a:r>
            <a:br>
              <a:rPr lang="he-IL" kern="10" dirty="0">
                <a:ln w="9525">
                  <a:noFill/>
                  <a:round/>
                  <a:headEnd/>
                  <a:tailEnd/>
                </a:ln>
                <a:gradFill rotWithShape="1">
                  <a:gsLst>
                    <a:gs pos="0">
                      <a:srgbClr val="3D648B"/>
                    </a:gs>
                    <a:gs pos="100000">
                      <a:srgbClr val="003366"/>
                    </a:gs>
                  </a:gsLst>
                  <a:lin ang="18900000" scaled="1"/>
                </a:gradFill>
                <a:latin typeface="Haettenschweiler"/>
              </a:rPr>
            </a:br>
            <a:endParaRPr lang="he-IL" dirty="0"/>
          </a:p>
        </p:txBody>
      </p:sp>
      <p:sp>
        <p:nvSpPr>
          <p:cNvPr id="2" name="Subtitle 1"/>
          <p:cNvSpPr>
            <a:spLocks noGrp="1"/>
          </p:cNvSpPr>
          <p:nvPr>
            <p:ph type="subTitle" idx="1"/>
          </p:nvPr>
        </p:nvSpPr>
        <p:spPr/>
        <p:txBody>
          <a:bodyPr/>
          <a:lstStyle/>
          <a:p>
            <a:r>
              <a:rPr lang="en-US" dirty="0" err="1" smtClean="0"/>
              <a:t>Ufficio</a:t>
            </a:r>
            <a:r>
              <a:rPr lang="en-US" dirty="0" smtClean="0"/>
              <a:t> Commerciale</a:t>
            </a:r>
          </a:p>
          <a:p>
            <a:r>
              <a:rPr lang="en-US" dirty="0" smtClean="0"/>
              <a:t> </a:t>
            </a:r>
            <a:r>
              <a:rPr lang="en-US" dirty="0" err="1" smtClean="0"/>
              <a:t>Ambasciata</a:t>
            </a:r>
            <a:r>
              <a:rPr lang="en-US" dirty="0" smtClean="0"/>
              <a:t> </a:t>
            </a:r>
            <a:r>
              <a:rPr lang="en-US" dirty="0" err="1" smtClean="0"/>
              <a:t>d’Israele</a:t>
            </a:r>
            <a:r>
              <a:rPr lang="en-US" dirty="0" smtClean="0"/>
              <a:t>, Milano</a:t>
            </a:r>
          </a:p>
          <a:p>
            <a:r>
              <a:rPr lang="en-US" dirty="0" smtClean="0"/>
              <a:t> </a:t>
            </a:r>
            <a:endParaRPr lang="en-US" dirty="0"/>
          </a:p>
        </p:txBody>
      </p:sp>
    </p:spTree>
    <p:extLst>
      <p:ext uri="{BB962C8B-B14F-4D97-AF65-F5344CB8AC3E}">
        <p14:creationId xmlns:p14="http://schemas.microsoft.com/office/powerpoint/2010/main" val="24702782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1708" y="781746"/>
            <a:ext cx="8520600" cy="831463"/>
          </a:xfrm>
        </p:spPr>
        <p:txBody>
          <a:bodyPr/>
          <a:lstStyle/>
          <a:p>
            <a:r>
              <a:rPr lang="en-US" sz="2800" b="1" kern="1200" dirty="0">
                <a:solidFill>
                  <a:srgbClr val="002060"/>
                </a:solidFill>
                <a:effectLst>
                  <a:outerShdw blurRad="38100" dist="38100" dir="2700000" algn="tl">
                    <a:srgbClr val="000000">
                      <a:alpha val="43137"/>
                    </a:srgbClr>
                  </a:outerShdw>
                </a:effectLst>
                <a:latin typeface="Calibri"/>
                <a:ea typeface="+mn-ea"/>
              </a:rPr>
              <a:t>R&amp;D </a:t>
            </a:r>
            <a:r>
              <a:rPr lang="en-US" sz="2800" b="1" kern="1200" dirty="0" smtClean="0">
                <a:solidFill>
                  <a:srgbClr val="002060"/>
                </a:solidFill>
                <a:effectLst>
                  <a:outerShdw blurRad="38100" dist="38100" dir="2700000" algn="tl">
                    <a:srgbClr val="000000">
                      <a:alpha val="43137"/>
                    </a:srgbClr>
                  </a:outerShdw>
                </a:effectLst>
                <a:latin typeface="Calibri"/>
                <a:ea typeface="+mn-ea"/>
              </a:rPr>
              <a:t>funding:</a:t>
            </a:r>
            <a:r>
              <a:rPr lang="en-US" sz="2800" b="1" kern="1200" dirty="0">
                <a:solidFill>
                  <a:srgbClr val="002060"/>
                </a:solidFill>
                <a:effectLst>
                  <a:outerShdw blurRad="38100" dist="38100" dir="2700000" algn="tl">
                    <a:srgbClr val="000000">
                      <a:alpha val="43137"/>
                    </a:srgbClr>
                  </a:outerShdw>
                </a:effectLst>
                <a:latin typeface="Calibri"/>
                <a:ea typeface="+mn-ea"/>
              </a:rPr>
              <a:t> </a:t>
            </a:r>
            <a:r>
              <a:rPr lang="en-US" sz="2800" b="1" kern="1200" dirty="0" err="1" smtClean="0">
                <a:solidFill>
                  <a:srgbClr val="002060"/>
                </a:solidFill>
                <a:effectLst>
                  <a:outerShdw blurRad="38100" dist="38100" dir="2700000" algn="tl">
                    <a:srgbClr val="000000">
                      <a:alpha val="43137"/>
                    </a:srgbClr>
                  </a:outerShdw>
                </a:effectLst>
                <a:latin typeface="Calibri"/>
                <a:ea typeface="+mn-ea"/>
              </a:rPr>
              <a:t>Exhisting</a:t>
            </a:r>
            <a:r>
              <a:rPr lang="en-US" sz="2800" b="1" kern="1200" dirty="0" smtClean="0">
                <a:solidFill>
                  <a:srgbClr val="002060"/>
                </a:solidFill>
                <a:effectLst>
                  <a:outerShdw blurRad="38100" dist="38100" dir="2700000" algn="tl">
                    <a:srgbClr val="000000">
                      <a:alpha val="43137"/>
                    </a:srgbClr>
                  </a:outerShdw>
                </a:effectLst>
                <a:latin typeface="Calibri"/>
                <a:ea typeface="+mn-ea"/>
              </a:rPr>
              <a:t> </a:t>
            </a:r>
            <a:r>
              <a:rPr lang="en-US" sz="2800" b="1" kern="1200" dirty="0">
                <a:solidFill>
                  <a:srgbClr val="002060"/>
                </a:solidFill>
                <a:effectLst>
                  <a:outerShdw blurRad="38100" dist="38100" dir="2700000" algn="tl">
                    <a:srgbClr val="000000">
                      <a:alpha val="43137"/>
                    </a:srgbClr>
                  </a:outerShdw>
                </a:effectLst>
                <a:latin typeface="Calibri"/>
                <a:ea typeface="+mn-ea"/>
              </a:rPr>
              <a:t>tools</a:t>
            </a:r>
          </a:p>
        </p:txBody>
      </p:sp>
      <p:sp>
        <p:nvSpPr>
          <p:cNvPr id="3" name="Subtitle 2"/>
          <p:cNvSpPr>
            <a:spLocks noGrp="1"/>
          </p:cNvSpPr>
          <p:nvPr>
            <p:ph type="subTitle" idx="1"/>
          </p:nvPr>
        </p:nvSpPr>
        <p:spPr>
          <a:xfrm>
            <a:off x="281445" y="1799063"/>
            <a:ext cx="8520600" cy="2230243"/>
          </a:xfrm>
        </p:spPr>
        <p:txBody>
          <a:bodyPr/>
          <a:lstStyle/>
          <a:p>
            <a:pPr marL="285750" indent="-285750" algn="l">
              <a:buClr>
                <a:srgbClr val="1F497D"/>
              </a:buClr>
              <a:buFont typeface="Wingdings" panose="05000000000000000000" pitchFamily="2" charset="2"/>
              <a:buChar char="Ø"/>
            </a:pPr>
            <a:endParaRPr lang="en-US" sz="2000" kern="1200" dirty="0" smtClean="0">
              <a:solidFill>
                <a:prstClr val="black"/>
              </a:solidFill>
              <a:latin typeface="Calibri"/>
              <a:ea typeface="+mn-ea"/>
              <a:cs typeface="+mn-cs"/>
            </a:endParaRPr>
          </a:p>
          <a:p>
            <a:pPr marL="285750" indent="-285750" algn="l">
              <a:buClr>
                <a:srgbClr val="1F497D"/>
              </a:buClr>
              <a:buFont typeface="Wingdings" panose="05000000000000000000" pitchFamily="2" charset="2"/>
              <a:buChar char="Ø"/>
            </a:pPr>
            <a:r>
              <a:rPr lang="en-US" sz="2000" kern="1200" dirty="0" smtClean="0">
                <a:solidFill>
                  <a:prstClr val="black"/>
                </a:solidFill>
                <a:latin typeface="Calibri"/>
                <a:ea typeface="+mn-ea"/>
                <a:cs typeface="+mn-cs"/>
              </a:rPr>
              <a:t>Bilateral program for R&amp;D </a:t>
            </a:r>
            <a:r>
              <a:rPr lang="en-US" sz="2000" kern="1200" dirty="0">
                <a:solidFill>
                  <a:prstClr val="black"/>
                </a:solidFill>
                <a:latin typeface="Calibri"/>
                <a:ea typeface="+mn-ea"/>
                <a:cs typeface="+mn-cs"/>
              </a:rPr>
              <a:t>Italy Israel (</a:t>
            </a:r>
            <a:r>
              <a:rPr lang="en-US" sz="1600" b="1" kern="1200" dirty="0" smtClean="0">
                <a:solidFill>
                  <a:srgbClr val="FF0000"/>
                </a:solidFill>
                <a:latin typeface="Calibri"/>
                <a:ea typeface="+mn-ea"/>
                <a:cs typeface="+mn-cs"/>
              </a:rPr>
              <a:t>ANNUAL call </a:t>
            </a:r>
            <a:r>
              <a:rPr lang="en-US" sz="2000" kern="1200" dirty="0" smtClean="0">
                <a:solidFill>
                  <a:prstClr val="black"/>
                </a:solidFill>
                <a:latin typeface="Calibri"/>
                <a:ea typeface="+mn-ea"/>
                <a:cs typeface="+mn-cs"/>
              </a:rPr>
              <a:t>)</a:t>
            </a:r>
          </a:p>
          <a:p>
            <a:pPr algn="l">
              <a:buClr>
                <a:srgbClr val="1F497D"/>
              </a:buClr>
            </a:pPr>
            <a:r>
              <a:rPr lang="en-US" sz="2000" kern="1200" dirty="0" smtClean="0">
                <a:solidFill>
                  <a:prstClr val="black"/>
                </a:solidFill>
                <a:latin typeface="Calibri"/>
                <a:ea typeface="+mn-ea"/>
                <a:cs typeface="+mn-cs"/>
              </a:rPr>
              <a:t>    	</a:t>
            </a:r>
            <a:r>
              <a:rPr lang="it-IT" sz="1800" kern="1200" dirty="0" smtClean="0">
                <a:solidFill>
                  <a:prstClr val="black"/>
                </a:solidFill>
                <a:latin typeface="Calibri"/>
                <a:ea typeface="+mn-ea"/>
                <a:cs typeface="+mn-cs"/>
              </a:rPr>
              <a:t>#1 </a:t>
            </a:r>
            <a:r>
              <a:rPr lang="it-IT" sz="1800" kern="1200" dirty="0" err="1" smtClean="0">
                <a:solidFill>
                  <a:prstClr val="black"/>
                </a:solidFill>
                <a:latin typeface="Calibri"/>
                <a:ea typeface="+mn-ea"/>
                <a:cs typeface="+mn-cs"/>
              </a:rPr>
              <a:t>worldwide</a:t>
            </a:r>
            <a:r>
              <a:rPr lang="it-IT" sz="1800" kern="1200" dirty="0" smtClean="0">
                <a:solidFill>
                  <a:prstClr val="black"/>
                </a:solidFill>
                <a:latin typeface="Calibri"/>
                <a:ea typeface="+mn-ea"/>
                <a:cs typeface="+mn-cs"/>
              </a:rPr>
              <a:t> </a:t>
            </a:r>
            <a:r>
              <a:rPr lang="it-IT" sz="1800" kern="1200" dirty="0" err="1" smtClean="0">
                <a:solidFill>
                  <a:prstClr val="black"/>
                </a:solidFill>
                <a:latin typeface="Calibri"/>
                <a:ea typeface="+mn-ea"/>
                <a:cs typeface="+mn-cs"/>
              </a:rPr>
              <a:t>bilateral</a:t>
            </a:r>
            <a:r>
              <a:rPr lang="it-IT" sz="1800" kern="1200" dirty="0" smtClean="0">
                <a:solidFill>
                  <a:prstClr val="black"/>
                </a:solidFill>
                <a:latin typeface="Calibri"/>
                <a:ea typeface="+mn-ea"/>
                <a:cs typeface="+mn-cs"/>
              </a:rPr>
              <a:t> </a:t>
            </a:r>
            <a:r>
              <a:rPr lang="it-IT" sz="1800" kern="1200" dirty="0" err="1" smtClean="0">
                <a:solidFill>
                  <a:prstClr val="black"/>
                </a:solidFill>
                <a:latin typeface="Calibri"/>
                <a:ea typeface="+mn-ea"/>
                <a:cs typeface="+mn-cs"/>
              </a:rPr>
              <a:t>program</a:t>
            </a:r>
            <a:r>
              <a:rPr lang="it-IT" sz="1800" kern="1200" dirty="0" smtClean="0">
                <a:solidFill>
                  <a:prstClr val="black"/>
                </a:solidFill>
                <a:latin typeface="Calibri"/>
                <a:ea typeface="+mn-ea"/>
                <a:cs typeface="+mn-cs"/>
              </a:rPr>
              <a:t> in </a:t>
            </a:r>
            <a:r>
              <a:rPr lang="it-IT" sz="1800" kern="1200" dirty="0" err="1" smtClean="0">
                <a:solidFill>
                  <a:prstClr val="black"/>
                </a:solidFill>
                <a:latin typeface="Calibri"/>
                <a:ea typeface="+mn-ea"/>
                <a:cs typeface="+mn-cs"/>
              </a:rPr>
              <a:t>number</a:t>
            </a:r>
            <a:r>
              <a:rPr lang="it-IT" sz="1800" kern="1200" dirty="0" smtClean="0">
                <a:solidFill>
                  <a:prstClr val="black"/>
                </a:solidFill>
                <a:latin typeface="Calibri"/>
                <a:ea typeface="+mn-ea"/>
                <a:cs typeface="+mn-cs"/>
              </a:rPr>
              <a:t> of </a:t>
            </a:r>
            <a:r>
              <a:rPr lang="it-IT" sz="1800" kern="1200" dirty="0" err="1" smtClean="0">
                <a:solidFill>
                  <a:prstClr val="black"/>
                </a:solidFill>
                <a:latin typeface="Calibri"/>
                <a:ea typeface="+mn-ea"/>
                <a:cs typeface="+mn-cs"/>
              </a:rPr>
              <a:t>project</a:t>
            </a:r>
            <a:r>
              <a:rPr lang="it-IT" sz="1800" kern="1200" dirty="0" smtClean="0">
                <a:solidFill>
                  <a:prstClr val="black"/>
                </a:solidFill>
                <a:latin typeface="Calibri"/>
                <a:ea typeface="+mn-ea"/>
                <a:cs typeface="+mn-cs"/>
              </a:rPr>
              <a:t> </a:t>
            </a:r>
            <a:endParaRPr lang="en-US" sz="2000" kern="1200" dirty="0">
              <a:solidFill>
                <a:prstClr val="black"/>
              </a:solidFill>
              <a:latin typeface="Calibri"/>
              <a:ea typeface="+mn-ea"/>
              <a:cs typeface="+mn-cs"/>
            </a:endParaRPr>
          </a:p>
          <a:p>
            <a:pPr marL="285750" indent="-285750" algn="l">
              <a:buClr>
                <a:srgbClr val="1F497D"/>
              </a:buClr>
              <a:buFont typeface="Wingdings" panose="05000000000000000000" pitchFamily="2" charset="2"/>
              <a:buChar char="Ø"/>
            </a:pPr>
            <a:endParaRPr lang="en-US" sz="2000" kern="1200" dirty="0">
              <a:solidFill>
                <a:prstClr val="black"/>
              </a:solidFill>
              <a:latin typeface="Calibri"/>
              <a:ea typeface="+mn-ea"/>
              <a:cs typeface="+mn-cs"/>
            </a:endParaRPr>
          </a:p>
          <a:p>
            <a:pPr marL="285750" indent="-285750" algn="l">
              <a:buClr>
                <a:srgbClr val="1F497D"/>
              </a:buClr>
              <a:buFont typeface="Wingdings" panose="05000000000000000000" pitchFamily="2" charset="2"/>
              <a:buChar char="Ø"/>
            </a:pPr>
            <a:r>
              <a:rPr lang="en-US" sz="2000" kern="1200" dirty="0">
                <a:solidFill>
                  <a:prstClr val="black"/>
                </a:solidFill>
                <a:latin typeface="Calibri"/>
                <a:ea typeface="+mn-ea"/>
                <a:cs typeface="+mn-cs"/>
              </a:rPr>
              <a:t>European Programs: Israel full </a:t>
            </a:r>
            <a:r>
              <a:rPr lang="en-US" sz="2000" kern="1200" dirty="0" smtClean="0">
                <a:solidFill>
                  <a:prstClr val="black"/>
                </a:solidFill>
                <a:latin typeface="Calibri"/>
                <a:ea typeface="+mn-ea"/>
                <a:cs typeface="+mn-cs"/>
              </a:rPr>
              <a:t>partner of H2020, 	</a:t>
            </a:r>
            <a:endParaRPr lang="en-US" sz="2000" kern="1200" dirty="0">
              <a:solidFill>
                <a:prstClr val="black"/>
              </a:solidFill>
              <a:latin typeface="Calibri"/>
              <a:ea typeface="+mn-ea"/>
              <a:cs typeface="+mn-cs"/>
            </a:endParaRPr>
          </a:p>
          <a:p>
            <a:pPr lvl="1" algn="l">
              <a:buClr>
                <a:srgbClr val="1F497D"/>
              </a:buClr>
            </a:pPr>
            <a:r>
              <a:rPr lang="it-IT" sz="2000" kern="1200" dirty="0" smtClean="0">
                <a:solidFill>
                  <a:prstClr val="black"/>
                </a:solidFill>
                <a:latin typeface="Calibri"/>
                <a:ea typeface="+mn-ea"/>
                <a:cs typeface="+mn-cs"/>
              </a:rPr>
              <a:t>	Israel in </a:t>
            </a:r>
            <a:r>
              <a:rPr lang="it-IT" sz="2000" kern="1200" dirty="0" err="1" smtClean="0">
                <a:solidFill>
                  <a:prstClr val="black"/>
                </a:solidFill>
                <a:latin typeface="Calibri"/>
                <a:ea typeface="+mn-ea"/>
                <a:cs typeface="+mn-cs"/>
              </a:rPr>
              <a:t>European</a:t>
            </a:r>
            <a:r>
              <a:rPr lang="it-IT" sz="2000" kern="1200" dirty="0" smtClean="0">
                <a:solidFill>
                  <a:prstClr val="black"/>
                </a:solidFill>
                <a:latin typeface="Calibri"/>
                <a:ea typeface="+mn-ea"/>
                <a:cs typeface="+mn-cs"/>
              </a:rPr>
              <a:t> R&amp;D </a:t>
            </a:r>
            <a:r>
              <a:rPr lang="it-IT" sz="2000" kern="1200" dirty="0" err="1" smtClean="0">
                <a:solidFill>
                  <a:prstClr val="black"/>
                </a:solidFill>
                <a:latin typeface="Calibri"/>
                <a:ea typeface="+mn-ea"/>
                <a:cs typeface="+mn-cs"/>
              </a:rPr>
              <a:t>program</a:t>
            </a:r>
            <a:r>
              <a:rPr lang="it-IT" sz="2000" kern="1200" dirty="0" smtClean="0">
                <a:solidFill>
                  <a:prstClr val="black"/>
                </a:solidFill>
                <a:latin typeface="Calibri"/>
                <a:ea typeface="+mn-ea"/>
                <a:cs typeface="+mn-cs"/>
              </a:rPr>
              <a:t> </a:t>
            </a:r>
            <a:r>
              <a:rPr lang="it-IT" sz="2000" kern="1200" dirty="0" err="1" smtClean="0">
                <a:solidFill>
                  <a:prstClr val="black"/>
                </a:solidFill>
                <a:latin typeface="Calibri"/>
                <a:ea typeface="+mn-ea"/>
                <a:cs typeface="+mn-cs"/>
              </a:rPr>
              <a:t>since</a:t>
            </a:r>
            <a:r>
              <a:rPr lang="it-IT" sz="2000" kern="1200" dirty="0" smtClean="0">
                <a:solidFill>
                  <a:prstClr val="black"/>
                </a:solidFill>
                <a:latin typeface="Calibri"/>
                <a:ea typeface="+mn-ea"/>
                <a:cs typeface="+mn-cs"/>
              </a:rPr>
              <a:t> FP5</a:t>
            </a:r>
          </a:p>
        </p:txBody>
      </p:sp>
      <p:pic>
        <p:nvPicPr>
          <p:cNvPr id="5" name="Picture 4"/>
          <p:cNvPicPr>
            <a:picLocks noChangeAspect="1"/>
          </p:cNvPicPr>
          <p:nvPr/>
        </p:nvPicPr>
        <p:blipFill>
          <a:blip r:embed="rId2"/>
          <a:stretch>
            <a:fillRect/>
          </a:stretch>
        </p:blipFill>
        <p:spPr>
          <a:xfrm>
            <a:off x="6747301" y="2334321"/>
            <a:ext cx="770235" cy="654204"/>
          </a:xfrm>
          <a:prstGeom prst="rect">
            <a:avLst/>
          </a:prstGeom>
        </p:spPr>
      </p:pic>
      <p:pic>
        <p:nvPicPr>
          <p:cNvPr id="6" name="Picture 5"/>
          <p:cNvPicPr>
            <a:picLocks noChangeAspect="1"/>
          </p:cNvPicPr>
          <p:nvPr/>
        </p:nvPicPr>
        <p:blipFill>
          <a:blip r:embed="rId2"/>
          <a:stretch>
            <a:fillRect/>
          </a:stretch>
        </p:blipFill>
        <p:spPr>
          <a:xfrm>
            <a:off x="6747300" y="3311911"/>
            <a:ext cx="770235" cy="654204"/>
          </a:xfrm>
          <a:prstGeom prst="rect">
            <a:avLst/>
          </a:prstGeom>
        </p:spPr>
      </p:pic>
    </p:spTree>
    <p:extLst>
      <p:ext uri="{BB962C8B-B14F-4D97-AF65-F5344CB8AC3E}">
        <p14:creationId xmlns:p14="http://schemas.microsoft.com/office/powerpoint/2010/main" val="40269322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grpSp>
        <p:nvGrpSpPr>
          <p:cNvPr id="2" name="Group 1"/>
          <p:cNvGrpSpPr/>
          <p:nvPr/>
        </p:nvGrpSpPr>
        <p:grpSpPr>
          <a:xfrm>
            <a:off x="0" y="127051"/>
            <a:ext cx="9144000" cy="5016500"/>
            <a:chOff x="0" y="127050"/>
            <a:chExt cx="9144000" cy="5016500"/>
          </a:xfrm>
        </p:grpSpPr>
        <p:pic>
          <p:nvPicPr>
            <p:cNvPr id="54" name="Shape 54" descr="logos.png"/>
            <p:cNvPicPr preferRelativeResize="0"/>
            <p:nvPr/>
          </p:nvPicPr>
          <p:blipFill>
            <a:blip r:embed="rId3">
              <a:alphaModFix/>
            </a:blip>
            <a:stretch>
              <a:fillRect/>
            </a:stretch>
          </p:blipFill>
          <p:spPr>
            <a:xfrm>
              <a:off x="180374" y="155474"/>
              <a:ext cx="1908402" cy="803750"/>
            </a:xfrm>
            <a:prstGeom prst="rect">
              <a:avLst/>
            </a:prstGeom>
            <a:noFill/>
            <a:ln>
              <a:noFill/>
            </a:ln>
          </p:spPr>
        </p:pic>
        <p:pic>
          <p:nvPicPr>
            <p:cNvPr id="55" name="Shape 55" descr="logo_office.png"/>
            <p:cNvPicPr preferRelativeResize="0"/>
            <p:nvPr/>
          </p:nvPicPr>
          <p:blipFill>
            <a:blip r:embed="rId4">
              <a:alphaModFix/>
            </a:blip>
            <a:stretch>
              <a:fillRect/>
            </a:stretch>
          </p:blipFill>
          <p:spPr>
            <a:xfrm>
              <a:off x="5091953" y="127050"/>
              <a:ext cx="3935420" cy="751491"/>
            </a:xfrm>
            <a:prstGeom prst="rect">
              <a:avLst/>
            </a:prstGeom>
            <a:noFill/>
            <a:ln>
              <a:noFill/>
            </a:ln>
          </p:spPr>
        </p:pic>
        <p:sp>
          <p:nvSpPr>
            <p:cNvPr id="56" name="Shape 56"/>
            <p:cNvSpPr/>
            <p:nvPr/>
          </p:nvSpPr>
          <p:spPr>
            <a:xfrm>
              <a:off x="0" y="4590650"/>
              <a:ext cx="9144000" cy="552900"/>
            </a:xfrm>
            <a:prstGeom prst="rect">
              <a:avLst/>
            </a:prstGeom>
            <a:solidFill>
              <a:srgbClr val="00A0D1"/>
            </a:solidFill>
            <a:ln>
              <a:noFill/>
            </a:ln>
          </p:spPr>
          <p:txBody>
            <a:bodyPr lIns="91425" tIns="91425" rIns="91425" bIns="91425" anchor="ctr" anchorCtr="0">
              <a:noAutofit/>
            </a:bodyPr>
            <a:lstStyle/>
            <a:p>
              <a:endParaRPr>
                <a:solidFill>
                  <a:srgbClr val="A4C2F4"/>
                </a:solidFill>
                <a:ea typeface="+mn-ea"/>
              </a:endParaRPr>
            </a:p>
          </p:txBody>
        </p:sp>
      </p:grpSp>
      <p:sp>
        <p:nvSpPr>
          <p:cNvPr id="6" name="Rectangle 5"/>
          <p:cNvSpPr/>
          <p:nvPr/>
        </p:nvSpPr>
        <p:spPr>
          <a:xfrm>
            <a:off x="9336360" y="5445225"/>
            <a:ext cx="1152128" cy="1158633"/>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white"/>
              </a:solidFill>
              <a:effectLst/>
              <a:uLnTx/>
              <a:uFillTx/>
              <a:latin typeface="Calibri"/>
              <a:ea typeface="+mn-ea"/>
              <a:cs typeface="+mn-cs"/>
            </a:endParaRPr>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43756" y="1964"/>
            <a:ext cx="860756" cy="540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86382" y="4016461"/>
            <a:ext cx="1333128" cy="387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2"/>
          <p:cNvSpPr txBox="1">
            <a:spLocks noChangeArrowheads="1"/>
          </p:cNvSpPr>
          <p:nvPr/>
        </p:nvSpPr>
        <p:spPr bwMode="gray">
          <a:xfrm>
            <a:off x="1109193" y="656346"/>
            <a:ext cx="6264696"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a:solidFill>
                  <a:schemeClr val="bg1"/>
                </a:solidFill>
                <a:latin typeface="+mj-lt"/>
                <a:ea typeface="+mj-ea"/>
                <a:cs typeface="+mj-cs"/>
              </a:defRPr>
            </a:lvl1pPr>
            <a:lvl2pPr algn="l" rtl="0" eaLnBrk="0" fontAlgn="base" hangingPunct="0">
              <a:spcBef>
                <a:spcPct val="0"/>
              </a:spcBef>
              <a:spcAft>
                <a:spcPct val="0"/>
              </a:spcAft>
              <a:defRPr sz="4000">
                <a:solidFill>
                  <a:schemeClr val="bg1"/>
                </a:solidFill>
                <a:latin typeface="Arial" charset="0"/>
              </a:defRPr>
            </a:lvl2pPr>
            <a:lvl3pPr algn="l" rtl="0" eaLnBrk="0" fontAlgn="base" hangingPunct="0">
              <a:spcBef>
                <a:spcPct val="0"/>
              </a:spcBef>
              <a:spcAft>
                <a:spcPct val="0"/>
              </a:spcAft>
              <a:defRPr sz="4000">
                <a:solidFill>
                  <a:schemeClr val="bg1"/>
                </a:solidFill>
                <a:latin typeface="Arial" charset="0"/>
              </a:defRPr>
            </a:lvl3pPr>
            <a:lvl4pPr algn="l" rtl="0" eaLnBrk="0" fontAlgn="base" hangingPunct="0">
              <a:spcBef>
                <a:spcPct val="0"/>
              </a:spcBef>
              <a:spcAft>
                <a:spcPct val="0"/>
              </a:spcAft>
              <a:defRPr sz="4000">
                <a:solidFill>
                  <a:schemeClr val="bg1"/>
                </a:solidFill>
                <a:latin typeface="Arial" charset="0"/>
              </a:defRPr>
            </a:lvl4pPr>
            <a:lvl5pPr algn="l" rtl="0" eaLnBrk="0" fontAlgn="base" hangingPunct="0">
              <a:spcBef>
                <a:spcPct val="0"/>
              </a:spcBef>
              <a:spcAft>
                <a:spcPct val="0"/>
              </a:spcAft>
              <a:defRPr sz="4000">
                <a:solidFill>
                  <a:schemeClr val="bg1"/>
                </a:solidFill>
                <a:latin typeface="Arial" charset="0"/>
              </a:defRPr>
            </a:lvl5pPr>
            <a:lvl6pPr marL="457200" algn="l" rtl="0" fontAlgn="base">
              <a:spcBef>
                <a:spcPct val="0"/>
              </a:spcBef>
              <a:spcAft>
                <a:spcPct val="0"/>
              </a:spcAft>
              <a:defRPr sz="4000">
                <a:solidFill>
                  <a:schemeClr val="bg1"/>
                </a:solidFill>
                <a:latin typeface="Arial" charset="0"/>
              </a:defRPr>
            </a:lvl6pPr>
            <a:lvl7pPr marL="914400" algn="l" rtl="0" fontAlgn="base">
              <a:spcBef>
                <a:spcPct val="0"/>
              </a:spcBef>
              <a:spcAft>
                <a:spcPct val="0"/>
              </a:spcAft>
              <a:defRPr sz="4000">
                <a:solidFill>
                  <a:schemeClr val="bg1"/>
                </a:solidFill>
                <a:latin typeface="Arial" charset="0"/>
              </a:defRPr>
            </a:lvl7pPr>
            <a:lvl8pPr marL="1371600" algn="l" rtl="0" fontAlgn="base">
              <a:spcBef>
                <a:spcPct val="0"/>
              </a:spcBef>
              <a:spcAft>
                <a:spcPct val="0"/>
              </a:spcAft>
              <a:defRPr sz="4000">
                <a:solidFill>
                  <a:schemeClr val="bg1"/>
                </a:solidFill>
                <a:latin typeface="Arial" charset="0"/>
              </a:defRPr>
            </a:lvl8pPr>
            <a:lvl9pPr marL="1828800" algn="l" rtl="0" fontAlgn="base">
              <a:spcBef>
                <a:spcPct val="0"/>
              </a:spcBef>
              <a:spcAft>
                <a:spcPct val="0"/>
              </a:spcAft>
              <a:defRPr sz="4000">
                <a:solidFill>
                  <a:schemeClr val="bg1"/>
                </a:solidFill>
                <a:latin typeface="Arial" charset="0"/>
              </a:defRPr>
            </a:lvl9pPr>
          </a:lstStyle>
          <a:p>
            <a:pPr algn="ctr">
              <a:defRPr/>
            </a:pPr>
            <a:r>
              <a:rPr lang="en-US" sz="3200" b="1" dirty="0">
                <a:solidFill>
                  <a:srgbClr val="C0504D"/>
                </a:solidFill>
                <a:latin typeface="Tahoma" pitchFamily="34" charset="0"/>
                <a:ea typeface="Tahoma" pitchFamily="34" charset="0"/>
                <a:cs typeface="Tahoma" pitchFamily="34" charset="0"/>
              </a:rPr>
              <a:t> </a:t>
            </a:r>
            <a:r>
              <a:rPr lang="en-US" sz="2000" b="1" kern="1200" dirty="0">
                <a:solidFill>
                  <a:srgbClr val="4F81BD">
                    <a:lumMod val="50000"/>
                  </a:srgbClr>
                </a:solidFill>
                <a:latin typeface="Tahoma" pitchFamily="34" charset="0"/>
                <a:cs typeface="Tahoma" pitchFamily="34" charset="0"/>
              </a:rPr>
              <a:t>Bilateral </a:t>
            </a:r>
            <a:r>
              <a:rPr lang="en-US" sz="2000" b="1" kern="1200" dirty="0" smtClean="0">
                <a:solidFill>
                  <a:srgbClr val="4F81BD">
                    <a:lumMod val="50000"/>
                  </a:srgbClr>
                </a:solidFill>
                <a:latin typeface="Tahoma" pitchFamily="34" charset="0"/>
                <a:cs typeface="Tahoma" pitchFamily="34" charset="0"/>
              </a:rPr>
              <a:t>R</a:t>
            </a:r>
            <a:r>
              <a:rPr lang="it-IT" sz="2000" b="1" kern="1200" dirty="0" smtClean="0">
                <a:solidFill>
                  <a:srgbClr val="4F81BD">
                    <a:lumMod val="50000"/>
                  </a:srgbClr>
                </a:solidFill>
                <a:latin typeface="Tahoma" pitchFamily="34" charset="0"/>
                <a:cs typeface="Tahoma" pitchFamily="34" charset="0"/>
              </a:rPr>
              <a:t>&amp;D </a:t>
            </a:r>
            <a:r>
              <a:rPr lang="en-US" sz="2000" b="1" kern="1200" dirty="0" smtClean="0">
                <a:solidFill>
                  <a:srgbClr val="4F81BD">
                    <a:lumMod val="50000"/>
                  </a:srgbClr>
                </a:solidFill>
                <a:latin typeface="Tahoma" pitchFamily="34" charset="0"/>
                <a:cs typeface="Tahoma" pitchFamily="34" charset="0"/>
              </a:rPr>
              <a:t>Program </a:t>
            </a:r>
            <a:r>
              <a:rPr lang="en-US" sz="2000" b="1" kern="1200" dirty="0">
                <a:solidFill>
                  <a:srgbClr val="4F81BD">
                    <a:lumMod val="50000"/>
                  </a:srgbClr>
                </a:solidFill>
                <a:latin typeface="Tahoma" pitchFamily="34" charset="0"/>
                <a:cs typeface="Tahoma" pitchFamily="34" charset="0"/>
              </a:rPr>
              <a:t>Characteristics</a:t>
            </a:r>
          </a:p>
        </p:txBody>
      </p:sp>
      <p:sp>
        <p:nvSpPr>
          <p:cNvPr id="12" name="Rectangle 11"/>
          <p:cNvSpPr/>
          <p:nvPr/>
        </p:nvSpPr>
        <p:spPr>
          <a:xfrm>
            <a:off x="1422212" y="1473268"/>
            <a:ext cx="5834022" cy="1077218"/>
          </a:xfrm>
          <a:prstGeom prst="rect">
            <a:avLst/>
          </a:prstGeom>
        </p:spPr>
        <p:txBody>
          <a:bodyPr wrap="square">
            <a:spAutoFit/>
          </a:bodyPr>
          <a:lstStyle/>
          <a:p>
            <a:pPr marL="285750" indent="-285750">
              <a:buClr>
                <a:srgbClr val="1F497D"/>
              </a:buClr>
              <a:buFont typeface="Wingdings" panose="05000000000000000000" pitchFamily="2" charset="2"/>
              <a:buChar char="Ø"/>
            </a:pPr>
            <a:r>
              <a:rPr lang="en-US" sz="1600" kern="1200" dirty="0">
                <a:solidFill>
                  <a:prstClr val="black"/>
                </a:solidFill>
                <a:latin typeface="Calibri"/>
                <a:ea typeface="+mn-ea"/>
                <a:cs typeface="+mn-cs"/>
              </a:rPr>
              <a:t>Industrial R&amp;D in all sectors</a:t>
            </a:r>
          </a:p>
          <a:p>
            <a:pPr marL="285750" indent="-285750">
              <a:buClr>
                <a:srgbClr val="1F497D"/>
              </a:buClr>
              <a:buFont typeface="Wingdings" panose="05000000000000000000" pitchFamily="2" charset="2"/>
              <a:buChar char="Ø"/>
            </a:pPr>
            <a:r>
              <a:rPr lang="en-US" sz="1600" kern="1200" dirty="0">
                <a:solidFill>
                  <a:prstClr val="black"/>
                </a:solidFill>
                <a:latin typeface="Calibri"/>
                <a:ea typeface="+mn-ea"/>
                <a:cs typeface="+mn-cs"/>
              </a:rPr>
              <a:t>Annual Calls for Proposals</a:t>
            </a:r>
          </a:p>
          <a:p>
            <a:pPr marL="285750" indent="-285750">
              <a:buClr>
                <a:srgbClr val="1F497D"/>
              </a:buClr>
              <a:buFont typeface="Wingdings" panose="05000000000000000000" pitchFamily="2" charset="2"/>
              <a:buChar char="Ø"/>
            </a:pPr>
            <a:r>
              <a:rPr lang="en-US" sz="1600" kern="1200" dirty="0">
                <a:solidFill>
                  <a:prstClr val="black"/>
                </a:solidFill>
                <a:latin typeface="Calibri"/>
                <a:ea typeface="+mn-ea"/>
                <a:cs typeface="+mn-cs"/>
              </a:rPr>
              <a:t>Joint Participation and contribution of both sides to the project</a:t>
            </a:r>
          </a:p>
          <a:p>
            <a:pPr marL="285750" indent="-285750">
              <a:buClr>
                <a:srgbClr val="1F497D"/>
              </a:buClr>
              <a:buFont typeface="Wingdings" panose="05000000000000000000" pitchFamily="2" charset="2"/>
              <a:buChar char="Ø"/>
            </a:pPr>
            <a:r>
              <a:rPr lang="en-US" sz="1600" kern="1200" dirty="0">
                <a:solidFill>
                  <a:prstClr val="black"/>
                </a:solidFill>
                <a:latin typeface="Calibri"/>
                <a:ea typeface="+mn-ea"/>
                <a:cs typeface="+mn-cs"/>
              </a:rPr>
              <a:t>Project Financing up to 50% of Costs</a:t>
            </a:r>
          </a:p>
        </p:txBody>
      </p:sp>
      <p:sp>
        <p:nvSpPr>
          <p:cNvPr id="13" name="Rectangle 3"/>
          <p:cNvSpPr txBox="1">
            <a:spLocks noChangeArrowheads="1"/>
          </p:cNvSpPr>
          <p:nvPr/>
        </p:nvSpPr>
        <p:spPr>
          <a:xfrm>
            <a:off x="1422212" y="2923343"/>
            <a:ext cx="7272807" cy="2116832"/>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ct val="20000"/>
              </a:spcBef>
              <a:spcAft>
                <a:spcPts val="0"/>
              </a:spcAft>
              <a:buClr>
                <a:srgbClr val="1F497D"/>
              </a:buClr>
              <a:buSzTx/>
              <a:buFont typeface="Wingdings" panose="05000000000000000000" pitchFamily="2" charset="2"/>
              <a:buChar char="Ø"/>
              <a:tabLst/>
              <a:defRPr/>
            </a:pPr>
            <a:r>
              <a:rPr kumimoji="0" lang="en-US" sz="1800" b="0" i="0" u="none" strike="noStrike" kern="1200" cap="none" spc="0" normalizeH="0" baseline="0" noProof="0" dirty="0" smtClean="0">
                <a:ln>
                  <a:noFill/>
                </a:ln>
                <a:solidFill>
                  <a:sysClr val="windowText" lastClr="000000"/>
                </a:solidFill>
                <a:effectLst/>
                <a:uLnTx/>
                <a:uFillTx/>
                <a:latin typeface="Calibri"/>
                <a:ea typeface="+mn-ea"/>
                <a:cs typeface="+mn-cs"/>
              </a:rPr>
              <a:t>In Italy – Ministry of Foreign Affairs</a:t>
            </a:r>
          </a:p>
          <a:p>
            <a:pPr marL="285750" marR="0" lvl="0" indent="-285750" algn="l" defTabSz="914400" rtl="0" eaLnBrk="1" fontAlgn="auto" latinLnBrk="0" hangingPunct="1">
              <a:lnSpc>
                <a:spcPct val="100000"/>
              </a:lnSpc>
              <a:spcBef>
                <a:spcPct val="20000"/>
              </a:spcBef>
              <a:spcAft>
                <a:spcPts val="0"/>
              </a:spcAft>
              <a:buClr>
                <a:srgbClr val="1F497D"/>
              </a:buClr>
              <a:buSzTx/>
              <a:buFont typeface="Wingdings" panose="05000000000000000000" pitchFamily="2" charset="2"/>
              <a:buChar char="Ø"/>
              <a:tabLst/>
              <a:defRPr/>
            </a:pPr>
            <a:r>
              <a:rPr kumimoji="0" lang="en-US" sz="1800" b="0" i="0" u="none" strike="noStrike" kern="1200" cap="none" spc="0" normalizeH="0" baseline="0" noProof="0" dirty="0" smtClean="0">
                <a:ln>
                  <a:noFill/>
                </a:ln>
                <a:solidFill>
                  <a:sysClr val="windowText" lastClr="000000"/>
                </a:solidFill>
                <a:effectLst/>
                <a:uLnTx/>
                <a:uFillTx/>
                <a:latin typeface="Calibri"/>
                <a:ea typeface="+mn-ea"/>
                <a:cs typeface="+mn-cs"/>
              </a:rPr>
              <a:t>In Israel </a:t>
            </a:r>
            <a:r>
              <a:rPr kumimoji="0" lang="sv-SE" altLang="he-IL" sz="1800" b="0" i="0" u="none" strike="noStrike" kern="1200" cap="none" spc="0" normalizeH="0" baseline="0" noProof="0" dirty="0" smtClean="0">
                <a:ln>
                  <a:noFill/>
                </a:ln>
                <a:solidFill>
                  <a:sysClr val="windowText" lastClr="000000"/>
                </a:solidFill>
                <a:effectLst/>
                <a:uLnTx/>
                <a:uFillTx/>
                <a:latin typeface="Calibri"/>
                <a:ea typeface="+mn-ea"/>
                <a:cs typeface="Arial" panose="020B0604020202020204" pitchFamily="34" charset="0"/>
              </a:rPr>
              <a:t>-</a:t>
            </a:r>
            <a:r>
              <a:rPr kumimoji="0" lang="en-US" sz="1800" b="0" i="0" u="none" strike="noStrike" kern="1200" cap="none" spc="0" normalizeH="0" baseline="0" noProof="0" dirty="0" smtClean="0">
                <a:ln>
                  <a:noFill/>
                </a:ln>
                <a:solidFill>
                  <a:sysClr val="windowText" lastClr="000000"/>
                </a:solidFill>
                <a:effectLst/>
                <a:uLnTx/>
                <a:uFillTx/>
                <a:latin typeface="Calibri"/>
                <a:ea typeface="+mn-ea"/>
                <a:cs typeface="+mn-cs"/>
              </a:rPr>
              <a:t> IIA-Israel Innovation Authority </a:t>
            </a:r>
          </a:p>
          <a:p>
            <a:pPr marL="0" marR="0" lvl="0" indent="0" algn="l" defTabSz="914400" rtl="0" eaLnBrk="1" fontAlgn="auto" latinLnBrk="0" hangingPunct="1">
              <a:lnSpc>
                <a:spcPct val="100000"/>
              </a:lnSpc>
              <a:spcBef>
                <a:spcPct val="20000"/>
              </a:spcBef>
              <a:spcAft>
                <a:spcPts val="0"/>
              </a:spcAft>
              <a:buClr>
                <a:srgbClr val="1F497D"/>
              </a:buClr>
              <a:buSzTx/>
              <a:buNone/>
              <a:tabLst/>
              <a:defRPr/>
            </a:pPr>
            <a:r>
              <a:rPr kumimoji="0" lang="en-US" sz="1800" b="0" i="0" u="none" strike="noStrike" kern="1200" cap="none" spc="0" normalizeH="0" baseline="0" noProof="0" dirty="0" err="1" smtClean="0">
                <a:ln>
                  <a:noFill/>
                </a:ln>
                <a:solidFill>
                  <a:sysClr val="windowText" lastClr="000000"/>
                </a:solidFill>
                <a:effectLst/>
                <a:uLnTx/>
                <a:uFillTx/>
                <a:latin typeface="Calibri"/>
                <a:ea typeface="+mn-ea"/>
                <a:cs typeface="+mn-cs"/>
              </a:rPr>
              <a:t>Mr.Ran</a:t>
            </a:r>
            <a:r>
              <a:rPr kumimoji="0" lang="en-US" sz="1800" b="0" i="0" u="none" strike="noStrike" kern="1200" cap="none" spc="0" normalizeH="0" baseline="0" noProof="0" dirty="0" smtClean="0">
                <a:ln>
                  <a:noFill/>
                </a:ln>
                <a:solidFill>
                  <a:sysClr val="windowText" lastClr="000000"/>
                </a:solidFill>
                <a:effectLst/>
                <a:uLnTx/>
                <a:uFillTx/>
                <a:latin typeface="Calibri"/>
                <a:ea typeface="+mn-ea"/>
                <a:cs typeface="+mn-cs"/>
              </a:rPr>
              <a:t> Arad</a:t>
            </a:r>
          </a:p>
          <a:p>
            <a:pPr marL="0" marR="0" lvl="0" indent="0" algn="l" defTabSz="914400" rtl="0" eaLnBrk="1" fontAlgn="auto" latinLnBrk="0" hangingPunct="1">
              <a:lnSpc>
                <a:spcPct val="100000"/>
              </a:lnSpc>
              <a:spcBef>
                <a:spcPct val="20000"/>
              </a:spcBef>
              <a:spcAft>
                <a:spcPts val="0"/>
              </a:spcAft>
              <a:buClr>
                <a:srgbClr val="1F497D"/>
              </a:buClr>
              <a:buSzTx/>
              <a:buFont typeface="Arial" panose="020B0604020202020204" pitchFamily="34" charset="0"/>
              <a:buNone/>
              <a:tabLst/>
              <a:defRPr/>
            </a:pPr>
            <a:r>
              <a:rPr kumimoji="0" lang="en-US" sz="1800" b="0" i="0" u="none" strike="noStrike" kern="1200" cap="none" spc="0" normalizeH="0" baseline="0" noProof="0" dirty="0" smtClean="0">
                <a:ln>
                  <a:noFill/>
                </a:ln>
                <a:solidFill>
                  <a:sysClr val="windowText" lastClr="000000"/>
                </a:solidFill>
                <a:effectLst/>
                <a:uLnTx/>
                <a:uFillTx/>
                <a:latin typeface="Calibri"/>
                <a:ea typeface="+mn-ea"/>
                <a:cs typeface="+mn-cs"/>
              </a:rPr>
              <a:t>E-mail: ran@iserd.org.il</a:t>
            </a:r>
          </a:p>
          <a:p>
            <a:pPr marL="0" marR="0" lvl="0" indent="0" algn="r" defTabSz="914400" rtl="1"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smtClean="0">
              <a:ln>
                <a:noFill/>
              </a:ln>
              <a:solidFill>
                <a:srgbClr val="00B050"/>
              </a:solidFill>
              <a:effectLst/>
              <a:uLnTx/>
              <a:uFillTx/>
              <a:latin typeface="Calibri"/>
              <a:ea typeface="+mn-ea"/>
              <a:cs typeface="+mn-cs"/>
            </a:endParaRPr>
          </a:p>
        </p:txBody>
      </p:sp>
      <p:sp>
        <p:nvSpPr>
          <p:cNvPr id="14" name="Rectangle 2"/>
          <p:cNvSpPr txBox="1">
            <a:spLocks noChangeArrowheads="1"/>
          </p:cNvSpPr>
          <p:nvPr/>
        </p:nvSpPr>
        <p:spPr bwMode="gray">
          <a:xfrm>
            <a:off x="-156331" y="2164164"/>
            <a:ext cx="6264696"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a:solidFill>
                  <a:schemeClr val="bg1"/>
                </a:solidFill>
                <a:latin typeface="+mj-lt"/>
                <a:ea typeface="+mj-ea"/>
                <a:cs typeface="+mj-cs"/>
              </a:defRPr>
            </a:lvl1pPr>
            <a:lvl2pPr algn="l" rtl="0" eaLnBrk="0" fontAlgn="base" hangingPunct="0">
              <a:spcBef>
                <a:spcPct val="0"/>
              </a:spcBef>
              <a:spcAft>
                <a:spcPct val="0"/>
              </a:spcAft>
              <a:defRPr sz="4000">
                <a:solidFill>
                  <a:schemeClr val="bg1"/>
                </a:solidFill>
                <a:latin typeface="Arial" charset="0"/>
              </a:defRPr>
            </a:lvl2pPr>
            <a:lvl3pPr algn="l" rtl="0" eaLnBrk="0" fontAlgn="base" hangingPunct="0">
              <a:spcBef>
                <a:spcPct val="0"/>
              </a:spcBef>
              <a:spcAft>
                <a:spcPct val="0"/>
              </a:spcAft>
              <a:defRPr sz="4000">
                <a:solidFill>
                  <a:schemeClr val="bg1"/>
                </a:solidFill>
                <a:latin typeface="Arial" charset="0"/>
              </a:defRPr>
            </a:lvl3pPr>
            <a:lvl4pPr algn="l" rtl="0" eaLnBrk="0" fontAlgn="base" hangingPunct="0">
              <a:spcBef>
                <a:spcPct val="0"/>
              </a:spcBef>
              <a:spcAft>
                <a:spcPct val="0"/>
              </a:spcAft>
              <a:defRPr sz="4000">
                <a:solidFill>
                  <a:schemeClr val="bg1"/>
                </a:solidFill>
                <a:latin typeface="Arial" charset="0"/>
              </a:defRPr>
            </a:lvl4pPr>
            <a:lvl5pPr algn="l" rtl="0" eaLnBrk="0" fontAlgn="base" hangingPunct="0">
              <a:spcBef>
                <a:spcPct val="0"/>
              </a:spcBef>
              <a:spcAft>
                <a:spcPct val="0"/>
              </a:spcAft>
              <a:defRPr sz="4000">
                <a:solidFill>
                  <a:schemeClr val="bg1"/>
                </a:solidFill>
                <a:latin typeface="Arial" charset="0"/>
              </a:defRPr>
            </a:lvl5pPr>
            <a:lvl6pPr marL="457200" algn="l" rtl="0" fontAlgn="base">
              <a:spcBef>
                <a:spcPct val="0"/>
              </a:spcBef>
              <a:spcAft>
                <a:spcPct val="0"/>
              </a:spcAft>
              <a:defRPr sz="4000">
                <a:solidFill>
                  <a:schemeClr val="bg1"/>
                </a:solidFill>
                <a:latin typeface="Arial" charset="0"/>
              </a:defRPr>
            </a:lvl6pPr>
            <a:lvl7pPr marL="914400" algn="l" rtl="0" fontAlgn="base">
              <a:spcBef>
                <a:spcPct val="0"/>
              </a:spcBef>
              <a:spcAft>
                <a:spcPct val="0"/>
              </a:spcAft>
              <a:defRPr sz="4000">
                <a:solidFill>
                  <a:schemeClr val="bg1"/>
                </a:solidFill>
                <a:latin typeface="Arial" charset="0"/>
              </a:defRPr>
            </a:lvl7pPr>
            <a:lvl8pPr marL="1371600" algn="l" rtl="0" fontAlgn="base">
              <a:spcBef>
                <a:spcPct val="0"/>
              </a:spcBef>
              <a:spcAft>
                <a:spcPct val="0"/>
              </a:spcAft>
              <a:defRPr sz="4000">
                <a:solidFill>
                  <a:schemeClr val="bg1"/>
                </a:solidFill>
                <a:latin typeface="Arial" charset="0"/>
              </a:defRPr>
            </a:lvl8pPr>
            <a:lvl9pPr marL="1828800" algn="l" rtl="0" fontAlgn="base">
              <a:spcBef>
                <a:spcPct val="0"/>
              </a:spcBef>
              <a:spcAft>
                <a:spcPct val="0"/>
              </a:spcAft>
              <a:defRPr sz="4000">
                <a:solidFill>
                  <a:schemeClr val="bg1"/>
                </a:solidFill>
                <a:latin typeface="Arial" charset="0"/>
              </a:defRPr>
            </a:lvl9pPr>
          </a:lstStyle>
          <a:p>
            <a:pPr algn="ctr">
              <a:defRPr/>
            </a:pPr>
            <a:r>
              <a:rPr lang="en-US" sz="3200" b="1" dirty="0">
                <a:solidFill>
                  <a:srgbClr val="C0504D"/>
                </a:solidFill>
                <a:latin typeface="Tahoma" pitchFamily="34" charset="0"/>
                <a:ea typeface="Tahoma" pitchFamily="34" charset="0"/>
                <a:cs typeface="Tahoma" pitchFamily="34" charset="0"/>
              </a:rPr>
              <a:t> </a:t>
            </a:r>
            <a:r>
              <a:rPr lang="en-US" sz="2000" b="1" kern="1200" dirty="0">
                <a:solidFill>
                  <a:srgbClr val="4F81BD">
                    <a:lumMod val="50000"/>
                  </a:srgbClr>
                </a:solidFill>
                <a:latin typeface="Tahoma" pitchFamily="34" charset="0"/>
                <a:cs typeface="Tahoma" pitchFamily="34" charset="0"/>
              </a:rPr>
              <a:t>Funding Agencies</a:t>
            </a:r>
          </a:p>
        </p:txBody>
      </p:sp>
    </p:spTree>
    <p:extLst>
      <p:ext uri="{BB962C8B-B14F-4D97-AF65-F5344CB8AC3E}">
        <p14:creationId xmlns:p14="http://schemas.microsoft.com/office/powerpoint/2010/main" val="41230961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989549" y="4140320"/>
            <a:ext cx="513057" cy="346249"/>
          </a:xfrm>
          <a:prstGeom prst="rect">
            <a:avLst/>
          </a:prstGeom>
          <a:noFill/>
        </p:spPr>
        <p:txBody>
          <a:bodyPr wrap="square" rtlCol="0">
            <a:spAutoFit/>
          </a:bodyPr>
          <a:lstStyle/>
          <a:p>
            <a:r>
              <a:rPr lang="en-US" sz="825" b="1" dirty="0">
                <a:solidFill>
                  <a:schemeClr val="tx2">
                    <a:lumMod val="50000"/>
                  </a:schemeClr>
                </a:solidFill>
              </a:rPr>
              <a:t>projects</a:t>
            </a: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408" y="1174830"/>
            <a:ext cx="6713967" cy="3855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115616" y="4950061"/>
            <a:ext cx="594066" cy="346249"/>
          </a:xfrm>
          <a:prstGeom prst="rect">
            <a:avLst/>
          </a:prstGeom>
          <a:noFill/>
        </p:spPr>
        <p:txBody>
          <a:bodyPr wrap="square" rtlCol="0">
            <a:spAutoFit/>
          </a:bodyPr>
          <a:lstStyle/>
          <a:p>
            <a:r>
              <a:rPr lang="en-US" sz="825" b="1" dirty="0">
                <a:solidFill>
                  <a:schemeClr val="tx2">
                    <a:lumMod val="50000"/>
                  </a:schemeClr>
                </a:solidFill>
              </a:rPr>
              <a:t>countries</a:t>
            </a:r>
          </a:p>
        </p:txBody>
      </p:sp>
      <p:sp>
        <p:nvSpPr>
          <p:cNvPr id="11" name="TextBox 10"/>
          <p:cNvSpPr txBox="1"/>
          <p:nvPr/>
        </p:nvSpPr>
        <p:spPr>
          <a:xfrm>
            <a:off x="7030665" y="4263789"/>
            <a:ext cx="1890210" cy="207749"/>
          </a:xfrm>
          <a:prstGeom prst="rect">
            <a:avLst/>
          </a:prstGeom>
          <a:noFill/>
        </p:spPr>
        <p:txBody>
          <a:bodyPr wrap="square" rtlCol="0">
            <a:spAutoFit/>
          </a:bodyPr>
          <a:lstStyle/>
          <a:p>
            <a:r>
              <a:rPr lang="en-US" sz="750" dirty="0">
                <a:solidFill>
                  <a:schemeClr val="tx2">
                    <a:lumMod val="50000"/>
                  </a:schemeClr>
                </a:solidFill>
              </a:rPr>
              <a:t>Source: E-Corda-Up date 01.11.2016</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2766" y="1661579"/>
            <a:ext cx="2336459" cy="2236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
          <p:cNvSpPr txBox="1">
            <a:spLocks noChangeArrowheads="1"/>
          </p:cNvSpPr>
          <p:nvPr/>
        </p:nvSpPr>
        <p:spPr>
          <a:xfrm>
            <a:off x="989127" y="824784"/>
            <a:ext cx="6881868" cy="7534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2000" b="1" dirty="0">
                <a:solidFill>
                  <a:srgbClr val="002060"/>
                </a:solidFill>
                <a:effectLst>
                  <a:outerShdw blurRad="38100" dist="38100" dir="2700000" algn="tl">
                    <a:srgbClr val="000000">
                      <a:alpha val="43137"/>
                    </a:srgbClr>
                  </a:outerShdw>
                </a:effectLst>
                <a:latin typeface="Arial"/>
                <a:ea typeface="Arial"/>
                <a:cs typeface="Arial"/>
              </a:rPr>
              <a:t>Israel Cooperation in Approved H2020 Projects With EU and Third Partner Countries</a:t>
            </a:r>
          </a:p>
        </p:txBody>
      </p:sp>
    </p:spTree>
    <p:extLst>
      <p:ext uri="{BB962C8B-B14F-4D97-AF65-F5344CB8AC3E}">
        <p14:creationId xmlns:p14="http://schemas.microsoft.com/office/powerpoint/2010/main" val="25559028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grpSp>
        <p:nvGrpSpPr>
          <p:cNvPr id="2" name="Group 1"/>
          <p:cNvGrpSpPr/>
          <p:nvPr/>
        </p:nvGrpSpPr>
        <p:grpSpPr>
          <a:xfrm>
            <a:off x="0" y="127051"/>
            <a:ext cx="9144000" cy="5016500"/>
            <a:chOff x="0" y="127050"/>
            <a:chExt cx="9144000" cy="5016500"/>
          </a:xfrm>
        </p:grpSpPr>
        <p:pic>
          <p:nvPicPr>
            <p:cNvPr id="54" name="Shape 54" descr="logos.png"/>
            <p:cNvPicPr preferRelativeResize="0"/>
            <p:nvPr/>
          </p:nvPicPr>
          <p:blipFill>
            <a:blip r:embed="rId3">
              <a:alphaModFix/>
            </a:blip>
            <a:stretch>
              <a:fillRect/>
            </a:stretch>
          </p:blipFill>
          <p:spPr>
            <a:xfrm>
              <a:off x="180374" y="155474"/>
              <a:ext cx="1908402" cy="803750"/>
            </a:xfrm>
            <a:prstGeom prst="rect">
              <a:avLst/>
            </a:prstGeom>
            <a:noFill/>
            <a:ln>
              <a:noFill/>
            </a:ln>
          </p:spPr>
        </p:pic>
        <p:pic>
          <p:nvPicPr>
            <p:cNvPr id="55" name="Shape 55" descr="logo_office.png"/>
            <p:cNvPicPr preferRelativeResize="0"/>
            <p:nvPr/>
          </p:nvPicPr>
          <p:blipFill>
            <a:blip r:embed="rId4">
              <a:alphaModFix/>
            </a:blip>
            <a:stretch>
              <a:fillRect/>
            </a:stretch>
          </p:blipFill>
          <p:spPr>
            <a:xfrm>
              <a:off x="5091953" y="127050"/>
              <a:ext cx="3935420" cy="751491"/>
            </a:xfrm>
            <a:prstGeom prst="rect">
              <a:avLst/>
            </a:prstGeom>
            <a:noFill/>
            <a:ln>
              <a:noFill/>
            </a:ln>
          </p:spPr>
        </p:pic>
        <p:sp>
          <p:nvSpPr>
            <p:cNvPr id="56" name="Shape 56"/>
            <p:cNvSpPr/>
            <p:nvPr/>
          </p:nvSpPr>
          <p:spPr>
            <a:xfrm>
              <a:off x="0" y="4590650"/>
              <a:ext cx="9144000" cy="552900"/>
            </a:xfrm>
            <a:prstGeom prst="rect">
              <a:avLst/>
            </a:prstGeom>
            <a:solidFill>
              <a:srgbClr val="00A0D1"/>
            </a:solidFill>
            <a:ln>
              <a:noFill/>
            </a:ln>
          </p:spPr>
          <p:txBody>
            <a:bodyPr lIns="91425" tIns="91425" rIns="91425" bIns="91425" anchor="ctr" anchorCtr="0">
              <a:noAutofit/>
            </a:bodyPr>
            <a:lstStyle/>
            <a:p>
              <a:endParaRPr>
                <a:solidFill>
                  <a:srgbClr val="A4C2F4"/>
                </a:solidFill>
                <a:ea typeface="+mn-ea"/>
              </a:endParaRPr>
            </a:p>
          </p:txBody>
        </p:sp>
      </p:grpSp>
      <p:sp>
        <p:nvSpPr>
          <p:cNvPr id="3" name="Rectangle 2"/>
          <p:cNvSpPr/>
          <p:nvPr/>
        </p:nvSpPr>
        <p:spPr>
          <a:xfrm>
            <a:off x="1" y="1149655"/>
            <a:ext cx="9027372" cy="3231654"/>
          </a:xfrm>
          <a:prstGeom prst="rect">
            <a:avLst/>
          </a:prstGeom>
        </p:spPr>
        <p:txBody>
          <a:bodyPr wrap="square">
            <a:spAutoFit/>
          </a:bodyPr>
          <a:lstStyle/>
          <a:p>
            <a:pPr lvl="0" algn="just"/>
            <a:r>
              <a:rPr lang="en-US" sz="1200" b="1" dirty="0">
                <a:latin typeface="Calibri" panose="020F0502020204030204" pitchFamily="34" charset="0"/>
              </a:rPr>
              <a:t>FCA</a:t>
            </a:r>
            <a:r>
              <a:rPr lang="en-US" sz="1200" dirty="0">
                <a:latin typeface="Calibri" panose="020F0502020204030204" pitchFamily="34" charset="0"/>
              </a:rPr>
              <a:t> – cooperation with the Fuel Choice Initiative and </a:t>
            </a:r>
            <a:r>
              <a:rPr lang="en-US" sz="1200" dirty="0" err="1">
                <a:latin typeface="Calibri" panose="020F0502020204030204" pitchFamily="34" charset="0"/>
              </a:rPr>
              <a:t>Dor</a:t>
            </a:r>
            <a:r>
              <a:rPr lang="en-US" sz="1200" dirty="0">
                <a:latin typeface="Calibri" panose="020F0502020204030204" pitchFamily="34" charset="0"/>
              </a:rPr>
              <a:t> Chemicals for the developments of natural gas based technologies for transportation. Under this project, FCA together with Israeli companies and the support of the Israeli government, developed the first Euro 6 compliant vehicle running on M15, a natural gas based fuel, composed of 85% Gasoline and 15% Methanol. The first Fiat500 was launched on November at the Fuel choice Initiative Summit. </a:t>
            </a:r>
            <a:r>
              <a:rPr lang="en-US" sz="1200" dirty="0">
                <a:hlinkClick r:id="rId5"/>
              </a:rPr>
              <a:t>LINK</a:t>
            </a:r>
            <a:endParaRPr lang="en-US" sz="1200" dirty="0"/>
          </a:p>
          <a:p>
            <a:pPr lvl="0"/>
            <a:endParaRPr lang="en-US" sz="1200" dirty="0">
              <a:latin typeface="Calibri" panose="020F0502020204030204" pitchFamily="34" charset="0"/>
            </a:endParaRPr>
          </a:p>
          <a:p>
            <a:pPr lvl="0" algn="just"/>
            <a:r>
              <a:rPr lang="en-US" sz="1200" b="1" dirty="0">
                <a:latin typeface="Calibri" panose="020F0502020204030204" pitchFamily="34" charset="0"/>
              </a:rPr>
              <a:t>Medical Devices</a:t>
            </a:r>
            <a:r>
              <a:rPr lang="en-US" sz="1200" dirty="0">
                <a:latin typeface="Calibri" panose="020F0502020204030204" pitchFamily="34" charset="0"/>
              </a:rPr>
              <a:t> - Rehabilitation and telemedicine- Villa Beretta near </a:t>
            </a:r>
            <a:r>
              <a:rPr lang="en-US" sz="1200" dirty="0" err="1">
                <a:latin typeface="Calibri" panose="020F0502020204030204" pitchFamily="34" charset="0"/>
              </a:rPr>
              <a:t>lago</a:t>
            </a:r>
            <a:r>
              <a:rPr lang="en-US" sz="1200" dirty="0">
                <a:latin typeface="Calibri" panose="020F0502020204030204" pitchFamily="34" charset="0"/>
              </a:rPr>
              <a:t> di Como is assessing some different solutions of telemedicine developed by Early Sense, re-ability and Brain-mark  to be implemented on patients needing rehabilitation care and to follow their program of rehabilitation from home or to allow them better care in the hospitals.</a:t>
            </a:r>
          </a:p>
          <a:p>
            <a:pPr lvl="0"/>
            <a:endParaRPr lang="en-US" sz="1200" dirty="0">
              <a:latin typeface="Calibri" panose="020F0502020204030204" pitchFamily="34" charset="0"/>
            </a:endParaRPr>
          </a:p>
          <a:p>
            <a:pPr lvl="0" algn="just"/>
            <a:r>
              <a:rPr lang="en-US" sz="1200" b="1" dirty="0">
                <a:latin typeface="Calibri" panose="020F0502020204030204" pitchFamily="34" charset="0"/>
              </a:rPr>
              <a:t>Fintech </a:t>
            </a:r>
            <a:r>
              <a:rPr lang="en-US" sz="1200" dirty="0">
                <a:latin typeface="Calibri" panose="020F0502020204030204" pitchFamily="34" charset="0"/>
              </a:rPr>
              <a:t>– in the last couple of years, our office is very much involved with introducing new technologies from Israel to Italian banks. After our last Road Show of Fintech leading Israeli companies </a:t>
            </a:r>
            <a:r>
              <a:rPr lang="en-US" sz="1200" dirty="0" smtClean="0">
                <a:latin typeface="Calibri" panose="020F0502020204030204" pitchFamily="34" charset="0"/>
              </a:rPr>
              <a:t>to Italian </a:t>
            </a:r>
            <a:r>
              <a:rPr lang="en-US" sz="1200" dirty="0">
                <a:latin typeface="Calibri" panose="020F0502020204030204" pitchFamily="34" charset="0"/>
              </a:rPr>
              <a:t>banks, some of them adopted Israeli solutions allowing them to improve their digital abilities, allow their clients to use their mobiles for bank operations more freely and by that to be more competitive. </a:t>
            </a:r>
          </a:p>
          <a:p>
            <a:pPr lvl="0"/>
            <a:endParaRPr lang="en-US" sz="1200" dirty="0">
              <a:latin typeface="Calibri" panose="020F0502020204030204" pitchFamily="34" charset="0"/>
            </a:endParaRPr>
          </a:p>
          <a:p>
            <a:pPr lvl="0" algn="just"/>
            <a:r>
              <a:rPr lang="en-US" sz="1200" b="1" dirty="0">
                <a:latin typeface="Calibri" panose="020F0502020204030204" pitchFamily="34" charset="0"/>
              </a:rPr>
              <a:t>Wastewater treatment </a:t>
            </a:r>
            <a:r>
              <a:rPr lang="en-US" sz="1200" dirty="0">
                <a:latin typeface="Calibri" panose="020F0502020204030204" pitchFamily="34" charset="0"/>
              </a:rPr>
              <a:t>– Israeli solutions for reduction of nitrates in the wastewater of dairy farms are used in </a:t>
            </a:r>
            <a:r>
              <a:rPr lang="en-US" sz="1200" dirty="0" smtClean="0">
                <a:latin typeface="Calibri" panose="020F0502020204030204" pitchFamily="34" charset="0"/>
              </a:rPr>
              <a:t>Lombardy </a:t>
            </a:r>
            <a:r>
              <a:rPr lang="en-US" sz="1200" dirty="0">
                <a:latin typeface="Calibri" panose="020F0502020204030204" pitchFamily="34" charset="0"/>
              </a:rPr>
              <a:t>farms. Those solutions </a:t>
            </a:r>
            <a:r>
              <a:rPr lang="en-US" sz="1200" dirty="0" smtClean="0">
                <a:latin typeface="Calibri" panose="020F0502020204030204" pitchFamily="34" charset="0"/>
              </a:rPr>
              <a:t>prevent the farmers from </a:t>
            </a:r>
            <a:r>
              <a:rPr lang="en-US" sz="1200" dirty="0">
                <a:latin typeface="Calibri" panose="020F0502020204030204" pitchFamily="34" charset="0"/>
              </a:rPr>
              <a:t>moving the sludge to a treatment facility. By using those solutions the farmers are able to comply with European Regulation for emissions to soil and groundwater while improving the efficiency of production, reducing costs and energy consumptions.</a:t>
            </a:r>
          </a:p>
        </p:txBody>
      </p:sp>
      <p:sp>
        <p:nvSpPr>
          <p:cNvPr id="4" name="Rectangle 3"/>
          <p:cNvSpPr/>
          <p:nvPr/>
        </p:nvSpPr>
        <p:spPr>
          <a:xfrm>
            <a:off x="2294262" y="616932"/>
            <a:ext cx="3740126" cy="523220"/>
          </a:xfrm>
          <a:prstGeom prst="rect">
            <a:avLst/>
          </a:prstGeom>
        </p:spPr>
        <p:txBody>
          <a:bodyPr wrap="none">
            <a:spAutoFit/>
          </a:bodyPr>
          <a:lstStyle/>
          <a:p>
            <a:r>
              <a:rPr lang="en-US" sz="2800" b="1" dirty="0">
                <a:solidFill>
                  <a:srgbClr val="002060"/>
                </a:solidFill>
                <a:effectLst>
                  <a:outerShdw blurRad="38100" dist="38100" dir="2700000" algn="tl">
                    <a:srgbClr val="000000">
                      <a:alpha val="43137"/>
                    </a:srgbClr>
                  </a:outerShdw>
                </a:effectLst>
              </a:rPr>
              <a:t>4 Inspiring examples</a:t>
            </a:r>
          </a:p>
        </p:txBody>
      </p:sp>
    </p:spTree>
    <p:extLst>
      <p:ext uri="{BB962C8B-B14F-4D97-AF65-F5344CB8AC3E}">
        <p14:creationId xmlns:p14="http://schemas.microsoft.com/office/powerpoint/2010/main" val="26321374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grpSp>
        <p:nvGrpSpPr>
          <p:cNvPr id="2" name="Group 1"/>
          <p:cNvGrpSpPr/>
          <p:nvPr/>
        </p:nvGrpSpPr>
        <p:grpSpPr>
          <a:xfrm>
            <a:off x="0" y="127051"/>
            <a:ext cx="9144000" cy="5016500"/>
            <a:chOff x="0" y="127050"/>
            <a:chExt cx="9144000" cy="5016500"/>
          </a:xfrm>
        </p:grpSpPr>
        <p:pic>
          <p:nvPicPr>
            <p:cNvPr id="54" name="Shape 54" descr="logos.png"/>
            <p:cNvPicPr preferRelativeResize="0"/>
            <p:nvPr/>
          </p:nvPicPr>
          <p:blipFill>
            <a:blip r:embed="rId3">
              <a:alphaModFix/>
            </a:blip>
            <a:stretch>
              <a:fillRect/>
            </a:stretch>
          </p:blipFill>
          <p:spPr>
            <a:xfrm>
              <a:off x="180374" y="155474"/>
              <a:ext cx="1908402" cy="803750"/>
            </a:xfrm>
            <a:prstGeom prst="rect">
              <a:avLst/>
            </a:prstGeom>
            <a:noFill/>
            <a:ln>
              <a:noFill/>
            </a:ln>
          </p:spPr>
        </p:pic>
        <p:pic>
          <p:nvPicPr>
            <p:cNvPr id="55" name="Shape 55" descr="logo_office.png"/>
            <p:cNvPicPr preferRelativeResize="0"/>
            <p:nvPr/>
          </p:nvPicPr>
          <p:blipFill>
            <a:blip r:embed="rId4">
              <a:alphaModFix/>
            </a:blip>
            <a:stretch>
              <a:fillRect/>
            </a:stretch>
          </p:blipFill>
          <p:spPr>
            <a:xfrm>
              <a:off x="5091953" y="127050"/>
              <a:ext cx="3935420" cy="751491"/>
            </a:xfrm>
            <a:prstGeom prst="rect">
              <a:avLst/>
            </a:prstGeom>
            <a:noFill/>
            <a:ln>
              <a:noFill/>
            </a:ln>
          </p:spPr>
        </p:pic>
        <p:sp>
          <p:nvSpPr>
            <p:cNvPr id="56" name="Shape 56"/>
            <p:cNvSpPr/>
            <p:nvPr/>
          </p:nvSpPr>
          <p:spPr>
            <a:xfrm>
              <a:off x="0" y="4590650"/>
              <a:ext cx="9144000" cy="552900"/>
            </a:xfrm>
            <a:prstGeom prst="rect">
              <a:avLst/>
            </a:prstGeom>
            <a:solidFill>
              <a:srgbClr val="00A0D1"/>
            </a:solidFill>
            <a:ln>
              <a:noFill/>
            </a:ln>
          </p:spPr>
          <p:txBody>
            <a:bodyPr lIns="91425" tIns="91425" rIns="91425" bIns="91425" anchor="ctr" anchorCtr="0">
              <a:noAutofit/>
            </a:bodyPr>
            <a:lstStyle/>
            <a:p>
              <a:endParaRPr>
                <a:solidFill>
                  <a:srgbClr val="A4C2F4"/>
                </a:solidFill>
                <a:ea typeface="+mn-ea"/>
              </a:endParaRPr>
            </a:p>
          </p:txBody>
        </p:sp>
      </p:grpSp>
      <p:sp>
        <p:nvSpPr>
          <p:cNvPr id="6" name="Title 1"/>
          <p:cNvSpPr txBox="1">
            <a:spLocks/>
          </p:cNvSpPr>
          <p:nvPr/>
        </p:nvSpPr>
        <p:spPr>
          <a:xfrm>
            <a:off x="3048000" y="-137916"/>
            <a:ext cx="3219450" cy="1150987"/>
          </a:xfrm>
          <a:prstGeom prst="rect">
            <a:avLst/>
          </a:prstGeom>
          <a:noFill/>
          <a:ln>
            <a:noFill/>
          </a:ln>
        </p:spPr>
        <p:txBody>
          <a:bodyPr lIns="91425" tIns="91425" rIns="91425" bIns="91425" anchor="b"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ct val="100000"/>
              <a:buNone/>
              <a:defRPr sz="5200" b="0" i="0" u="none" strike="noStrike" cap="none">
                <a:solidFill>
                  <a:schemeClr val="dk1"/>
                </a:solidFill>
                <a:latin typeface="Arial"/>
                <a:ea typeface="Arial"/>
                <a:cs typeface="Arial"/>
                <a:sym typeface="Arial"/>
              </a:defRPr>
            </a:lvl1pPr>
            <a:lvl2pPr lvl="1" algn="ctr">
              <a:spcBef>
                <a:spcPts val="0"/>
              </a:spcBef>
              <a:buClr>
                <a:schemeClr val="dk1"/>
              </a:buClr>
              <a:buSzPct val="100000"/>
              <a:buNone/>
              <a:defRPr sz="5200">
                <a:solidFill>
                  <a:schemeClr val="dk1"/>
                </a:solidFill>
              </a:defRPr>
            </a:lvl2pPr>
            <a:lvl3pPr lvl="2" algn="ctr">
              <a:spcBef>
                <a:spcPts val="0"/>
              </a:spcBef>
              <a:buClr>
                <a:schemeClr val="dk1"/>
              </a:buClr>
              <a:buSzPct val="100000"/>
              <a:buNone/>
              <a:defRPr sz="5200">
                <a:solidFill>
                  <a:schemeClr val="dk1"/>
                </a:solidFill>
              </a:defRPr>
            </a:lvl3pPr>
            <a:lvl4pPr lvl="3" algn="ctr">
              <a:spcBef>
                <a:spcPts val="0"/>
              </a:spcBef>
              <a:buClr>
                <a:schemeClr val="dk1"/>
              </a:buClr>
              <a:buSzPct val="100000"/>
              <a:buNone/>
              <a:defRPr sz="5200">
                <a:solidFill>
                  <a:schemeClr val="dk1"/>
                </a:solidFill>
              </a:defRPr>
            </a:lvl4pPr>
            <a:lvl5pPr lvl="4" algn="ctr">
              <a:spcBef>
                <a:spcPts val="0"/>
              </a:spcBef>
              <a:buClr>
                <a:schemeClr val="dk1"/>
              </a:buClr>
              <a:buSzPct val="100000"/>
              <a:buNone/>
              <a:defRPr sz="5200">
                <a:solidFill>
                  <a:schemeClr val="dk1"/>
                </a:solidFill>
              </a:defRPr>
            </a:lvl5pPr>
            <a:lvl6pPr lvl="5" algn="ctr">
              <a:spcBef>
                <a:spcPts val="0"/>
              </a:spcBef>
              <a:buClr>
                <a:schemeClr val="dk1"/>
              </a:buClr>
              <a:buSzPct val="100000"/>
              <a:buNone/>
              <a:defRPr sz="5200">
                <a:solidFill>
                  <a:schemeClr val="dk1"/>
                </a:solidFill>
              </a:defRPr>
            </a:lvl6pPr>
            <a:lvl7pPr lvl="6" algn="ctr">
              <a:spcBef>
                <a:spcPts val="0"/>
              </a:spcBef>
              <a:buClr>
                <a:schemeClr val="dk1"/>
              </a:buClr>
              <a:buSzPct val="100000"/>
              <a:buNone/>
              <a:defRPr sz="5200">
                <a:solidFill>
                  <a:schemeClr val="dk1"/>
                </a:solidFill>
              </a:defRPr>
            </a:lvl7pPr>
            <a:lvl8pPr lvl="7" algn="ctr">
              <a:spcBef>
                <a:spcPts val="0"/>
              </a:spcBef>
              <a:buClr>
                <a:schemeClr val="dk1"/>
              </a:buClr>
              <a:buSzPct val="100000"/>
              <a:buNone/>
              <a:defRPr sz="5200">
                <a:solidFill>
                  <a:schemeClr val="dk1"/>
                </a:solidFill>
              </a:defRPr>
            </a:lvl8pPr>
            <a:lvl9pPr lvl="8" algn="ctr">
              <a:spcBef>
                <a:spcPts val="0"/>
              </a:spcBef>
              <a:buClr>
                <a:schemeClr val="dk1"/>
              </a:buClr>
              <a:buSzPct val="100000"/>
              <a:buNone/>
              <a:defRPr sz="5200">
                <a:solidFill>
                  <a:schemeClr val="dk1"/>
                </a:solidFill>
              </a:defRPr>
            </a:lvl9pPr>
          </a:lstStyle>
          <a:p>
            <a:pPr algn="l"/>
            <a:r>
              <a:rPr lang="en-US" sz="2800" b="1" dirty="0">
                <a:solidFill>
                  <a:srgbClr val="002060"/>
                </a:solidFill>
                <a:effectLst>
                  <a:outerShdw blurRad="38100" dist="38100" dir="2700000" algn="tl">
                    <a:srgbClr val="000000">
                      <a:alpha val="43137"/>
                    </a:srgbClr>
                  </a:outerShdw>
                </a:effectLst>
              </a:rPr>
              <a:t>About us</a:t>
            </a:r>
          </a:p>
        </p:txBody>
      </p:sp>
      <p:sp>
        <p:nvSpPr>
          <p:cNvPr id="7" name="Content Placeholder 2"/>
          <p:cNvSpPr txBox="1">
            <a:spLocks/>
          </p:cNvSpPr>
          <p:nvPr/>
        </p:nvSpPr>
        <p:spPr>
          <a:xfrm>
            <a:off x="0" y="1000320"/>
            <a:ext cx="8325451" cy="4267545"/>
          </a:xfrm>
          <a:prstGeom prst="rect">
            <a:avLst/>
          </a:prstGeom>
        </p:spPr>
        <p:txBody>
          <a:bodyPr vert="horz" lIns="91440" tIns="45720" rIns="91440" bIns="45720" rtlCol="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pPr>
            <a:r>
              <a:rPr lang="en-US" sz="1600" b="1" dirty="0">
                <a:solidFill>
                  <a:srgbClr val="164762"/>
                </a:solidFill>
              </a:rPr>
              <a:t>Division of the Ministry of Economy located in Milano, part of the Embassy in Rome</a:t>
            </a:r>
          </a:p>
          <a:p>
            <a:pPr>
              <a:lnSpc>
                <a:spcPct val="150000"/>
              </a:lnSpc>
            </a:pPr>
            <a:r>
              <a:rPr lang="en-US" sz="1600" b="1" dirty="0">
                <a:solidFill>
                  <a:srgbClr val="164762"/>
                </a:solidFill>
              </a:rPr>
              <a:t>Work actively on increasing bilateral trade between Israel and Italy</a:t>
            </a:r>
          </a:p>
          <a:p>
            <a:pPr>
              <a:lnSpc>
                <a:spcPct val="150000"/>
              </a:lnSpc>
            </a:pPr>
            <a:r>
              <a:rPr lang="en-US" sz="1600" b="1" dirty="0">
                <a:solidFill>
                  <a:srgbClr val="164762"/>
                </a:solidFill>
              </a:rPr>
              <a:t>focusing on Israeli exports, that will mutually benefit both countries</a:t>
            </a:r>
          </a:p>
          <a:p>
            <a:pPr>
              <a:lnSpc>
                <a:spcPct val="150000"/>
              </a:lnSpc>
            </a:pPr>
            <a:r>
              <a:rPr lang="en-US" sz="1600" b="1" dirty="0">
                <a:solidFill>
                  <a:srgbClr val="164762"/>
                </a:solidFill>
              </a:rPr>
              <a:t>Provide individualized services to Israeli exporters</a:t>
            </a:r>
          </a:p>
          <a:p>
            <a:pPr>
              <a:lnSpc>
                <a:spcPct val="150000"/>
              </a:lnSpc>
            </a:pPr>
            <a:r>
              <a:rPr lang="en-US" sz="1600" b="1" dirty="0">
                <a:solidFill>
                  <a:srgbClr val="164762"/>
                </a:solidFill>
              </a:rPr>
              <a:t>Support joint Research &amp; Development projects</a:t>
            </a:r>
          </a:p>
          <a:p>
            <a:pPr>
              <a:lnSpc>
                <a:spcPct val="150000"/>
              </a:lnSpc>
            </a:pPr>
            <a:r>
              <a:rPr lang="en-US" sz="1600" b="1" dirty="0">
                <a:solidFill>
                  <a:srgbClr val="164762"/>
                </a:solidFill>
              </a:rPr>
              <a:t>Attract Foreign Direct Investment in Israel</a:t>
            </a:r>
          </a:p>
          <a:p>
            <a:pPr>
              <a:lnSpc>
                <a:spcPct val="150000"/>
              </a:lnSpc>
            </a:pPr>
            <a:r>
              <a:rPr lang="en-US" sz="1600" b="1" dirty="0">
                <a:solidFill>
                  <a:srgbClr val="164762"/>
                </a:solidFill>
              </a:rPr>
              <a:t>Manage and promote Israeli national pavilions at major trade events</a:t>
            </a:r>
          </a:p>
          <a:p>
            <a:pPr>
              <a:lnSpc>
                <a:spcPct val="150000"/>
              </a:lnSpc>
            </a:pPr>
            <a:r>
              <a:rPr lang="en-US" sz="1600" b="1" dirty="0">
                <a:solidFill>
                  <a:srgbClr val="164762"/>
                </a:solidFill>
              </a:rPr>
              <a:t>Focal point for Information on the Israeli Industry and Economy</a:t>
            </a:r>
          </a:p>
        </p:txBody>
      </p:sp>
    </p:spTree>
    <p:extLst>
      <p:ext uri="{BB962C8B-B14F-4D97-AF65-F5344CB8AC3E}">
        <p14:creationId xmlns:p14="http://schemas.microsoft.com/office/powerpoint/2010/main" val="11181106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grpSp>
        <p:nvGrpSpPr>
          <p:cNvPr id="2" name="Group 1"/>
          <p:cNvGrpSpPr/>
          <p:nvPr/>
        </p:nvGrpSpPr>
        <p:grpSpPr>
          <a:xfrm>
            <a:off x="0" y="127051"/>
            <a:ext cx="9144000" cy="5016500"/>
            <a:chOff x="0" y="127050"/>
            <a:chExt cx="9144000" cy="5016500"/>
          </a:xfrm>
        </p:grpSpPr>
        <p:pic>
          <p:nvPicPr>
            <p:cNvPr id="54" name="Shape 54" descr="logos.png"/>
            <p:cNvPicPr preferRelativeResize="0"/>
            <p:nvPr/>
          </p:nvPicPr>
          <p:blipFill>
            <a:blip r:embed="rId3">
              <a:alphaModFix/>
            </a:blip>
            <a:stretch>
              <a:fillRect/>
            </a:stretch>
          </p:blipFill>
          <p:spPr>
            <a:xfrm>
              <a:off x="180374" y="155474"/>
              <a:ext cx="1908402" cy="803750"/>
            </a:xfrm>
            <a:prstGeom prst="rect">
              <a:avLst/>
            </a:prstGeom>
            <a:noFill/>
            <a:ln>
              <a:noFill/>
            </a:ln>
          </p:spPr>
        </p:pic>
        <p:pic>
          <p:nvPicPr>
            <p:cNvPr id="55" name="Shape 55" descr="logo_office.png"/>
            <p:cNvPicPr preferRelativeResize="0"/>
            <p:nvPr/>
          </p:nvPicPr>
          <p:blipFill>
            <a:blip r:embed="rId4">
              <a:alphaModFix/>
            </a:blip>
            <a:stretch>
              <a:fillRect/>
            </a:stretch>
          </p:blipFill>
          <p:spPr>
            <a:xfrm>
              <a:off x="5091953" y="127050"/>
              <a:ext cx="3935420" cy="751491"/>
            </a:xfrm>
            <a:prstGeom prst="rect">
              <a:avLst/>
            </a:prstGeom>
            <a:noFill/>
            <a:ln>
              <a:noFill/>
            </a:ln>
          </p:spPr>
        </p:pic>
        <p:sp>
          <p:nvSpPr>
            <p:cNvPr id="56" name="Shape 56"/>
            <p:cNvSpPr/>
            <p:nvPr/>
          </p:nvSpPr>
          <p:spPr>
            <a:xfrm>
              <a:off x="0" y="4590650"/>
              <a:ext cx="9144000" cy="552900"/>
            </a:xfrm>
            <a:prstGeom prst="rect">
              <a:avLst/>
            </a:prstGeom>
            <a:solidFill>
              <a:srgbClr val="00A0D1"/>
            </a:solidFill>
            <a:ln>
              <a:noFill/>
            </a:ln>
          </p:spPr>
          <p:txBody>
            <a:bodyPr lIns="91425" tIns="91425" rIns="91425" bIns="91425" anchor="ctr" anchorCtr="0">
              <a:noAutofit/>
            </a:bodyPr>
            <a:lstStyle/>
            <a:p>
              <a:endParaRPr>
                <a:solidFill>
                  <a:srgbClr val="A4C2F4"/>
                </a:solidFill>
                <a:ea typeface="+mn-ea"/>
              </a:endParaRPr>
            </a:p>
          </p:txBody>
        </p:sp>
      </p:grpSp>
      <p:sp>
        <p:nvSpPr>
          <p:cNvPr id="6" name="Rectangle 5"/>
          <p:cNvSpPr/>
          <p:nvPr/>
        </p:nvSpPr>
        <p:spPr>
          <a:xfrm>
            <a:off x="1644896" y="951942"/>
            <a:ext cx="3890937" cy="523220"/>
          </a:xfrm>
          <a:prstGeom prst="rect">
            <a:avLst/>
          </a:prstGeom>
        </p:spPr>
        <p:txBody>
          <a:bodyPr wrap="none">
            <a:spAutoFit/>
          </a:bodyPr>
          <a:lstStyle/>
          <a:p>
            <a:r>
              <a:rPr lang="en-US" sz="2800" b="1" dirty="0">
                <a:solidFill>
                  <a:srgbClr val="002060"/>
                </a:solidFill>
                <a:effectLst>
                  <a:outerShdw blurRad="38100" dist="38100" dir="2700000" algn="tl">
                    <a:srgbClr val="000000">
                      <a:alpha val="43137"/>
                    </a:srgbClr>
                  </a:outerShdw>
                </a:effectLst>
              </a:rPr>
              <a:t>Our main sectors in 2017</a:t>
            </a:r>
          </a:p>
        </p:txBody>
      </p:sp>
      <p:sp>
        <p:nvSpPr>
          <p:cNvPr id="7" name="Content Placeholder 2"/>
          <p:cNvSpPr txBox="1">
            <a:spLocks/>
          </p:cNvSpPr>
          <p:nvPr/>
        </p:nvSpPr>
        <p:spPr>
          <a:xfrm>
            <a:off x="180374" y="1534239"/>
            <a:ext cx="8401995" cy="4060799"/>
          </a:xfrm>
          <a:prstGeom prst="rect">
            <a:avLst/>
          </a:prstGeom>
        </p:spPr>
        <p:txBody>
          <a:bodyPr vert="horz" lIns="0" tIns="60960" rIns="121920" bIns="60960" rtlCol="0">
            <a:normAutofit/>
          </a:bodyPr>
          <a:lstStyle>
            <a:lvl1pPr marL="179388" indent="-179388" algn="l" defTabSz="914400" rtl="0" eaLnBrk="1" latinLnBrk="0" hangingPunct="1">
              <a:spcBef>
                <a:spcPts val="1200"/>
              </a:spcBef>
              <a:buClr>
                <a:schemeClr val="accent1"/>
              </a:buClr>
              <a:buSzPct val="100000"/>
              <a:buFont typeface="Arial" panose="020B0604020202020204" pitchFamily="34" charset="0"/>
              <a:buChar char="•"/>
              <a:defRPr sz="1800" kern="1200">
                <a:solidFill>
                  <a:schemeClr val="accent2"/>
                </a:solidFill>
                <a:latin typeface="+mn-lt"/>
                <a:ea typeface="+mn-ea"/>
                <a:cs typeface="+mn-cs"/>
              </a:defRPr>
            </a:lvl1pPr>
            <a:lvl2pPr marL="360363" indent="-180975" algn="l" defTabSz="914400" rtl="0" eaLnBrk="1" latinLnBrk="0" hangingPunct="1">
              <a:spcBef>
                <a:spcPts val="1200"/>
              </a:spcBef>
              <a:buClr>
                <a:schemeClr val="tx1">
                  <a:lumMod val="50000"/>
                  <a:lumOff val="50000"/>
                </a:schemeClr>
              </a:buClr>
              <a:buSzPct val="100000"/>
              <a:buFont typeface="Arial" panose="020B0604020202020204" pitchFamily="34" charset="0"/>
              <a:buChar char="•"/>
              <a:defRPr sz="1600" kern="1200">
                <a:solidFill>
                  <a:schemeClr val="accent2"/>
                </a:solidFill>
                <a:latin typeface="+mn-lt"/>
                <a:ea typeface="+mn-ea"/>
                <a:cs typeface="+mn-cs"/>
              </a:defRPr>
            </a:lvl2pPr>
            <a:lvl3pPr marL="539750" indent="-179388" algn="l" defTabSz="914400" rtl="0" eaLnBrk="1" latinLnBrk="0" hangingPunct="1">
              <a:spcBef>
                <a:spcPts val="1200"/>
              </a:spcBef>
              <a:buClr>
                <a:schemeClr val="accent2"/>
              </a:buClr>
              <a:buSzPct val="100000"/>
              <a:buFont typeface="Arial" panose="020B0604020202020204" pitchFamily="34" charset="0"/>
              <a:buChar char="•"/>
              <a:defRPr sz="1400" kern="1200">
                <a:solidFill>
                  <a:schemeClr val="accent2"/>
                </a:solidFill>
                <a:latin typeface="+mn-lt"/>
                <a:ea typeface="+mn-ea"/>
                <a:cs typeface="+mn-cs"/>
              </a:defRPr>
            </a:lvl3pPr>
            <a:lvl4pPr marL="720725" indent="-180975" algn="l" defTabSz="914400" rtl="0" eaLnBrk="1" latinLnBrk="0" hangingPunct="1">
              <a:spcBef>
                <a:spcPts val="1200"/>
              </a:spcBef>
              <a:buClr>
                <a:schemeClr val="accent5"/>
              </a:buClr>
              <a:buSzPct val="100000"/>
              <a:buFont typeface="Arial" panose="020B0604020202020204" pitchFamily="34" charset="0"/>
              <a:buChar char="•"/>
              <a:defRPr sz="1200" kern="1200">
                <a:solidFill>
                  <a:schemeClr val="accent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0A88C4"/>
              </a:buClr>
            </a:pPr>
            <a:r>
              <a:rPr lang="en-US" sz="2400" b="1" dirty="0" smtClean="0">
                <a:solidFill>
                  <a:srgbClr val="164762"/>
                </a:solidFill>
              </a:rPr>
              <a:t>Fintech </a:t>
            </a:r>
          </a:p>
          <a:p>
            <a:pPr>
              <a:buClr>
                <a:srgbClr val="0A88C4"/>
              </a:buClr>
            </a:pPr>
            <a:r>
              <a:rPr lang="en-US" sz="2400" b="1" dirty="0">
                <a:solidFill>
                  <a:srgbClr val="164762"/>
                </a:solidFill>
              </a:rPr>
              <a:t>Cyber security </a:t>
            </a:r>
          </a:p>
          <a:p>
            <a:pPr>
              <a:buClr>
                <a:srgbClr val="0A88C4"/>
              </a:buClr>
            </a:pPr>
            <a:r>
              <a:rPr lang="en-US" sz="2400" b="1" dirty="0" smtClean="0">
                <a:solidFill>
                  <a:srgbClr val="164762"/>
                </a:solidFill>
              </a:rPr>
              <a:t>Automotive</a:t>
            </a:r>
          </a:p>
          <a:p>
            <a:pPr>
              <a:buClr>
                <a:srgbClr val="0A88C4"/>
              </a:buClr>
            </a:pPr>
            <a:r>
              <a:rPr lang="en-US" sz="2400" b="1" dirty="0" smtClean="0">
                <a:solidFill>
                  <a:srgbClr val="164762"/>
                </a:solidFill>
              </a:rPr>
              <a:t>Medical </a:t>
            </a:r>
            <a:r>
              <a:rPr lang="en-US" sz="2400" b="1" dirty="0">
                <a:solidFill>
                  <a:srgbClr val="164762"/>
                </a:solidFill>
              </a:rPr>
              <a:t>devices </a:t>
            </a:r>
            <a:r>
              <a:rPr lang="en-US" sz="2400" b="1" dirty="0" smtClean="0">
                <a:solidFill>
                  <a:srgbClr val="164762"/>
                </a:solidFill>
              </a:rPr>
              <a:t>+ Dental</a:t>
            </a:r>
          </a:p>
          <a:p>
            <a:pPr>
              <a:buClr>
                <a:srgbClr val="0A88C4"/>
              </a:buClr>
            </a:pPr>
            <a:r>
              <a:rPr lang="en-US" sz="2400" b="1" dirty="0" err="1" smtClean="0">
                <a:solidFill>
                  <a:srgbClr val="164762"/>
                </a:solidFill>
              </a:rPr>
              <a:t>FoodTech</a:t>
            </a:r>
            <a:r>
              <a:rPr lang="en-US" sz="2400" b="1" dirty="0" smtClean="0">
                <a:solidFill>
                  <a:srgbClr val="164762"/>
                </a:solidFill>
              </a:rPr>
              <a:t> </a:t>
            </a:r>
          </a:p>
          <a:p>
            <a:pPr>
              <a:buClr>
                <a:srgbClr val="0A88C4"/>
              </a:buClr>
            </a:pPr>
            <a:r>
              <a:rPr lang="en-US" sz="2400" b="1" dirty="0" smtClean="0">
                <a:solidFill>
                  <a:srgbClr val="164762"/>
                </a:solidFill>
              </a:rPr>
              <a:t>Water Technologies</a:t>
            </a:r>
          </a:p>
          <a:p>
            <a:pPr>
              <a:buClr>
                <a:srgbClr val="0A88C4"/>
              </a:buClr>
            </a:pPr>
            <a:endParaRPr lang="en-US" sz="2400" b="1" dirty="0" smtClean="0">
              <a:solidFill>
                <a:srgbClr val="164762"/>
              </a:solidFill>
            </a:endParaRPr>
          </a:p>
        </p:txBody>
      </p:sp>
    </p:spTree>
    <p:extLst>
      <p:ext uri="{BB962C8B-B14F-4D97-AF65-F5344CB8AC3E}">
        <p14:creationId xmlns:p14="http://schemas.microsoft.com/office/powerpoint/2010/main" val="25154056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0" y="1162050"/>
            <a:ext cx="9144000" cy="3467100"/>
            <a:chOff x="1622087" y="1620995"/>
            <a:chExt cx="10362543" cy="4721568"/>
          </a:xfrm>
        </p:grpSpPr>
        <p:sp>
          <p:nvSpPr>
            <p:cNvPr id="12" name="Content Placeholder 2"/>
            <p:cNvSpPr txBox="1">
              <a:spLocks/>
            </p:cNvSpPr>
            <p:nvPr/>
          </p:nvSpPr>
          <p:spPr>
            <a:xfrm>
              <a:off x="1622087" y="1641789"/>
              <a:ext cx="4555261" cy="3659384"/>
            </a:xfrm>
            <a:prstGeom prst="rect">
              <a:avLst/>
            </a:prstGeom>
          </p:spPr>
          <p:txBody>
            <a:bodyPr vert="horz" lIns="0" tIns="60960" rIns="121920" bIns="60960" numCol="2" rtlCol="0">
              <a:noAutofit/>
            </a:bodyPr>
            <a:lstStyle>
              <a:lvl1pPr marL="179388" indent="-179388" algn="l" defTabSz="914400" rtl="0" eaLnBrk="1" latinLnBrk="0" hangingPunct="1">
                <a:spcBef>
                  <a:spcPts val="1200"/>
                </a:spcBef>
                <a:buClr>
                  <a:schemeClr val="accent1"/>
                </a:buClr>
                <a:buSzPct val="100000"/>
                <a:buFont typeface="Arial" panose="020B0604020202020204" pitchFamily="34" charset="0"/>
                <a:buChar char="•"/>
                <a:defRPr sz="1800" kern="1200">
                  <a:solidFill>
                    <a:schemeClr val="accent2"/>
                  </a:solidFill>
                  <a:latin typeface="+mn-lt"/>
                  <a:ea typeface="+mn-ea"/>
                  <a:cs typeface="+mn-cs"/>
                </a:defRPr>
              </a:lvl1pPr>
              <a:lvl2pPr marL="360363" indent="-180975" algn="l" defTabSz="914400" rtl="0" eaLnBrk="1" latinLnBrk="0" hangingPunct="1">
                <a:spcBef>
                  <a:spcPts val="1200"/>
                </a:spcBef>
                <a:buClr>
                  <a:schemeClr val="tx1">
                    <a:lumMod val="50000"/>
                    <a:lumOff val="50000"/>
                  </a:schemeClr>
                </a:buClr>
                <a:buSzPct val="100000"/>
                <a:buFont typeface="Arial" panose="020B0604020202020204" pitchFamily="34" charset="0"/>
                <a:buChar char="•"/>
                <a:defRPr sz="1600" kern="1200">
                  <a:solidFill>
                    <a:schemeClr val="accent2"/>
                  </a:solidFill>
                  <a:latin typeface="+mn-lt"/>
                  <a:ea typeface="+mn-ea"/>
                  <a:cs typeface="+mn-cs"/>
                </a:defRPr>
              </a:lvl2pPr>
              <a:lvl3pPr marL="539750" indent="-179388" algn="l" defTabSz="914400" rtl="0" eaLnBrk="1" latinLnBrk="0" hangingPunct="1">
                <a:spcBef>
                  <a:spcPts val="1200"/>
                </a:spcBef>
                <a:buClr>
                  <a:schemeClr val="accent2"/>
                </a:buClr>
                <a:buSzPct val="100000"/>
                <a:buFont typeface="Arial" panose="020B0604020202020204" pitchFamily="34" charset="0"/>
                <a:buChar char="•"/>
                <a:defRPr sz="1400" kern="1200">
                  <a:solidFill>
                    <a:schemeClr val="accent2"/>
                  </a:solidFill>
                  <a:latin typeface="+mn-lt"/>
                  <a:ea typeface="+mn-ea"/>
                  <a:cs typeface="+mn-cs"/>
                </a:defRPr>
              </a:lvl3pPr>
              <a:lvl4pPr marL="720725" indent="-180975" algn="l" defTabSz="914400" rtl="0" eaLnBrk="1" latinLnBrk="0" hangingPunct="1">
                <a:spcBef>
                  <a:spcPts val="1200"/>
                </a:spcBef>
                <a:buClr>
                  <a:schemeClr val="accent5"/>
                </a:buClr>
                <a:buSzPct val="100000"/>
                <a:buFont typeface="Arial" panose="020B0604020202020204" pitchFamily="34" charset="0"/>
                <a:buChar char="•"/>
                <a:defRPr sz="1200" kern="1200">
                  <a:solidFill>
                    <a:schemeClr val="accent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0A88C4"/>
                </a:buClr>
              </a:pPr>
              <a:r>
                <a:rPr lang="en-US" sz="1600" b="1" dirty="0" smtClean="0">
                  <a:solidFill>
                    <a:srgbClr val="164762"/>
                  </a:solidFill>
                </a:rPr>
                <a:t>Future Sport</a:t>
              </a:r>
            </a:p>
            <a:p>
              <a:pPr>
                <a:buClr>
                  <a:srgbClr val="0A88C4"/>
                </a:buClr>
              </a:pPr>
              <a:r>
                <a:rPr lang="en-US" sz="1600" b="1" dirty="0" smtClean="0">
                  <a:solidFill>
                    <a:srgbClr val="164762"/>
                  </a:solidFill>
                </a:rPr>
                <a:t>MWC Barcelona</a:t>
              </a:r>
              <a:endParaRPr lang="en-US" sz="1600" b="1" dirty="0">
                <a:solidFill>
                  <a:srgbClr val="164762"/>
                </a:solidFill>
              </a:endParaRPr>
            </a:p>
            <a:p>
              <a:pPr>
                <a:buClr>
                  <a:srgbClr val="0A88C4"/>
                </a:buClr>
              </a:pPr>
              <a:r>
                <a:rPr lang="en-US" sz="1600" b="1" dirty="0">
                  <a:solidFill>
                    <a:srgbClr val="164762"/>
                  </a:solidFill>
                </a:rPr>
                <a:t>Med in Israel</a:t>
              </a:r>
            </a:p>
            <a:p>
              <a:pPr>
                <a:buClr>
                  <a:srgbClr val="0A88C4"/>
                </a:buClr>
              </a:pPr>
              <a:r>
                <a:rPr lang="en-US" sz="1600" b="1" dirty="0">
                  <a:solidFill>
                    <a:srgbClr val="164762"/>
                  </a:solidFill>
                </a:rPr>
                <a:t>Biomed</a:t>
              </a:r>
            </a:p>
            <a:p>
              <a:pPr>
                <a:buClr>
                  <a:srgbClr val="0A88C4"/>
                </a:buClr>
              </a:pPr>
              <a:r>
                <a:rPr lang="en-US" sz="1600" b="1" dirty="0" err="1" smtClean="0">
                  <a:solidFill>
                    <a:srgbClr val="164762"/>
                  </a:solidFill>
                </a:rPr>
                <a:t>Ecomotion</a:t>
              </a:r>
              <a:endParaRPr lang="en-US" sz="1600" b="1" dirty="0" smtClean="0">
                <a:solidFill>
                  <a:srgbClr val="164762"/>
                </a:solidFill>
              </a:endParaRPr>
            </a:p>
            <a:p>
              <a:pPr>
                <a:buClr>
                  <a:srgbClr val="0A88C4"/>
                </a:buClr>
              </a:pPr>
              <a:r>
                <a:rPr lang="en-US" sz="1600" b="1" dirty="0" err="1" smtClean="0">
                  <a:solidFill>
                    <a:srgbClr val="164762"/>
                  </a:solidFill>
                </a:rPr>
                <a:t>Watech</a:t>
              </a:r>
              <a:r>
                <a:rPr lang="en-US" sz="1600" b="1" dirty="0" smtClean="0">
                  <a:solidFill>
                    <a:srgbClr val="164762"/>
                  </a:solidFill>
                </a:rPr>
                <a:t> Israel</a:t>
              </a:r>
              <a:endParaRPr lang="en-US" sz="1600" b="1" dirty="0">
                <a:solidFill>
                  <a:srgbClr val="164762"/>
                </a:solidFill>
              </a:endParaRPr>
            </a:p>
            <a:p>
              <a:pPr>
                <a:buClr>
                  <a:srgbClr val="0A88C4"/>
                </a:buClr>
              </a:pPr>
              <a:r>
                <a:rPr lang="en-US" sz="1600" b="1" dirty="0" err="1" smtClean="0">
                  <a:solidFill>
                    <a:srgbClr val="164762"/>
                  </a:solidFill>
                </a:rPr>
                <a:t>Milipol</a:t>
              </a:r>
              <a:r>
                <a:rPr lang="en-US" sz="1600" b="1" dirty="0" smtClean="0">
                  <a:solidFill>
                    <a:srgbClr val="164762"/>
                  </a:solidFill>
                </a:rPr>
                <a:t> Paris</a:t>
              </a:r>
              <a:endParaRPr lang="en-US" sz="1600" b="1" dirty="0">
                <a:solidFill>
                  <a:srgbClr val="164762"/>
                </a:solidFill>
              </a:endParaRPr>
            </a:p>
            <a:p>
              <a:pPr>
                <a:buClr>
                  <a:srgbClr val="0A88C4"/>
                </a:buClr>
              </a:pPr>
              <a:r>
                <a:rPr lang="en-US" sz="1600" b="1" dirty="0">
                  <a:solidFill>
                    <a:srgbClr val="164762"/>
                  </a:solidFill>
                </a:rPr>
                <a:t>Mobile Innovation</a:t>
              </a:r>
            </a:p>
            <a:p>
              <a:pPr>
                <a:buClr>
                  <a:srgbClr val="0A88C4"/>
                </a:buClr>
              </a:pPr>
              <a:r>
                <a:rPr lang="en-US" sz="1600" b="1" dirty="0">
                  <a:solidFill>
                    <a:srgbClr val="164762"/>
                  </a:solidFill>
                </a:rPr>
                <a:t>Bank Innovation</a:t>
              </a:r>
            </a:p>
            <a:p>
              <a:pPr>
                <a:buClr>
                  <a:srgbClr val="0A88C4"/>
                </a:buClr>
              </a:pPr>
              <a:r>
                <a:rPr lang="en-US" sz="1600" b="1" dirty="0" err="1">
                  <a:solidFill>
                    <a:srgbClr val="164762"/>
                  </a:solidFill>
                </a:rPr>
                <a:t>Medica</a:t>
              </a:r>
              <a:endParaRPr lang="en-US" sz="1600" b="1" dirty="0">
                <a:solidFill>
                  <a:srgbClr val="164762"/>
                </a:solidFill>
              </a:endParaRPr>
            </a:p>
            <a:p>
              <a:pPr>
                <a:buClr>
                  <a:srgbClr val="0A88C4"/>
                </a:buClr>
              </a:pPr>
              <a:r>
                <a:rPr lang="en-US" sz="1600" b="1" dirty="0" smtClean="0">
                  <a:solidFill>
                    <a:srgbClr val="164762"/>
                  </a:solidFill>
                </a:rPr>
                <a:t>IDS</a:t>
              </a:r>
            </a:p>
            <a:p>
              <a:pPr>
                <a:buClr>
                  <a:srgbClr val="0A88C4"/>
                </a:buClr>
              </a:pPr>
              <a:r>
                <a:rPr lang="en-US" sz="1600" b="1" dirty="0" smtClean="0">
                  <a:solidFill>
                    <a:srgbClr val="164762"/>
                  </a:solidFill>
                </a:rPr>
                <a:t>HLS </a:t>
              </a:r>
              <a:r>
                <a:rPr lang="en-US" sz="1600" b="1" dirty="0">
                  <a:solidFill>
                    <a:srgbClr val="164762"/>
                  </a:solidFill>
                </a:rPr>
                <a:t>&amp; </a:t>
              </a:r>
              <a:r>
                <a:rPr lang="en-US" sz="1600" b="1" dirty="0" smtClean="0">
                  <a:solidFill>
                    <a:srgbClr val="164762"/>
                  </a:solidFill>
                </a:rPr>
                <a:t>Cyber</a:t>
              </a:r>
            </a:p>
            <a:p>
              <a:pPr>
                <a:buClr>
                  <a:srgbClr val="0A88C4"/>
                </a:buClr>
              </a:pPr>
              <a:r>
                <a:rPr lang="en-US" sz="1600" b="1" dirty="0" smtClean="0">
                  <a:solidFill>
                    <a:srgbClr val="164762"/>
                  </a:solidFill>
                </a:rPr>
                <a:t>Fuel Choice Conference</a:t>
              </a:r>
              <a:endParaRPr lang="en-US" sz="1600" b="1" dirty="0">
                <a:solidFill>
                  <a:srgbClr val="164762"/>
                </a:solidFill>
              </a:endParaRPr>
            </a:p>
            <a:p>
              <a:pPr>
                <a:buClr>
                  <a:srgbClr val="0A88C4"/>
                </a:buClr>
              </a:pPr>
              <a:endParaRPr lang="en-US" sz="1600" b="1" dirty="0">
                <a:solidFill>
                  <a:srgbClr val="164762"/>
                </a:solidFill>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63551" y="4860856"/>
              <a:ext cx="1274643" cy="1274643"/>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93887" y="1620995"/>
              <a:ext cx="1390743" cy="1362360"/>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9281" y="4949131"/>
              <a:ext cx="2056165" cy="755778"/>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77348" y="1641789"/>
              <a:ext cx="1419160" cy="907125"/>
            </a:xfrm>
            <a:prstGeom prst="rect">
              <a:avLst/>
            </a:prstGeom>
          </p:spPr>
        </p:pic>
        <p:pic>
          <p:nvPicPr>
            <p:cNvPr id="17" name="Picture 16" descr="Risultati immagini per le bourget 2017"/>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98335" y="3729289"/>
              <a:ext cx="4095212" cy="472164"/>
            </a:xfrm>
            <a:prstGeom prst="rect">
              <a:avLst/>
            </a:prstGeom>
            <a:noFill/>
            <a:ln>
              <a:noFill/>
            </a:ln>
          </p:spPr>
        </p:pic>
        <p:pic>
          <p:nvPicPr>
            <p:cNvPr id="18" name="Picture 17"/>
            <p:cNvPicPr>
              <a:picLocks noChangeAspect="1"/>
            </p:cNvPicPr>
            <p:nvPr/>
          </p:nvPicPr>
          <p:blipFill>
            <a:blip r:embed="rId7"/>
            <a:stretch>
              <a:fillRect/>
            </a:stretch>
          </p:blipFill>
          <p:spPr>
            <a:xfrm>
              <a:off x="10549456" y="5164995"/>
              <a:ext cx="1177568" cy="1177568"/>
            </a:xfrm>
            <a:prstGeom prst="rect">
              <a:avLst/>
            </a:prstGeom>
          </p:spPr>
        </p:pic>
        <p:pic>
          <p:nvPicPr>
            <p:cNvPr id="19" name="Picture 18"/>
            <p:cNvPicPr>
              <a:picLocks noChangeAspect="1"/>
            </p:cNvPicPr>
            <p:nvPr/>
          </p:nvPicPr>
          <p:blipFill>
            <a:blip r:embed="rId8"/>
            <a:stretch>
              <a:fillRect/>
            </a:stretch>
          </p:blipFill>
          <p:spPr>
            <a:xfrm>
              <a:off x="8326655" y="1824386"/>
              <a:ext cx="1548434" cy="982871"/>
            </a:xfrm>
            <a:prstGeom prst="rect">
              <a:avLst/>
            </a:prstGeom>
          </p:spPr>
        </p:pic>
      </p:grpSp>
      <p:sp>
        <p:nvSpPr>
          <p:cNvPr id="20" name="Rectangle 19"/>
          <p:cNvSpPr/>
          <p:nvPr/>
        </p:nvSpPr>
        <p:spPr>
          <a:xfrm>
            <a:off x="2019300" y="444396"/>
            <a:ext cx="3467100" cy="369332"/>
          </a:xfrm>
          <a:prstGeom prst="rect">
            <a:avLst/>
          </a:prstGeom>
        </p:spPr>
        <p:txBody>
          <a:bodyPr wrap="square">
            <a:spAutoFit/>
          </a:bodyPr>
          <a:lstStyle/>
          <a:p>
            <a:r>
              <a:rPr lang="en-US" sz="1800" b="1" dirty="0">
                <a:solidFill>
                  <a:srgbClr val="002060"/>
                </a:solidFill>
                <a:effectLst>
                  <a:outerShdw blurRad="38100" dist="38100" dir="2700000" algn="tl">
                    <a:srgbClr val="000000">
                      <a:alpha val="43137"/>
                    </a:srgbClr>
                  </a:outerShdw>
                </a:effectLst>
              </a:rPr>
              <a:t>Exhibitions and conferences</a:t>
            </a:r>
          </a:p>
        </p:txBody>
      </p:sp>
    </p:spTree>
    <p:extLst>
      <p:ext uri="{BB962C8B-B14F-4D97-AF65-F5344CB8AC3E}">
        <p14:creationId xmlns:p14="http://schemas.microsoft.com/office/powerpoint/2010/main" val="16873072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364548" y="998537"/>
            <a:ext cx="8229600" cy="4716463"/>
          </a:xfrm>
          <a:prstGeom prst="rect">
            <a:avLst/>
          </a:prstGeom>
        </p:spPr>
        <p:txBody>
          <a:bodyPr>
            <a:normAutofit/>
          </a:bodyPr>
          <a:lstStyle>
            <a:lvl1pPr marL="179388" indent="-179388" algn="r" defTabSz="914400" rtl="1" eaLnBrk="1" latinLnBrk="0" hangingPunct="1">
              <a:spcBef>
                <a:spcPts val="1200"/>
              </a:spcBef>
              <a:buClr>
                <a:schemeClr val="accent1"/>
              </a:buClr>
              <a:buSzPct val="100000"/>
              <a:buFont typeface="Arial" panose="020B0604020202020204" pitchFamily="34" charset="0"/>
              <a:buChar char="•"/>
              <a:defRPr sz="1800" kern="1200">
                <a:solidFill>
                  <a:schemeClr val="accent2"/>
                </a:solidFill>
                <a:latin typeface="+mn-lt"/>
                <a:ea typeface="+mn-ea"/>
                <a:cs typeface="+mn-cs"/>
              </a:defRPr>
            </a:lvl1pPr>
            <a:lvl2pPr marL="360363" indent="-180975" algn="r" defTabSz="914400" rtl="1" eaLnBrk="1" latinLnBrk="0" hangingPunct="1">
              <a:spcBef>
                <a:spcPts val="1200"/>
              </a:spcBef>
              <a:buClr>
                <a:schemeClr val="tx1">
                  <a:lumMod val="50000"/>
                  <a:lumOff val="50000"/>
                </a:schemeClr>
              </a:buClr>
              <a:buSzPct val="100000"/>
              <a:buFont typeface="Arial" panose="020B0604020202020204" pitchFamily="34" charset="0"/>
              <a:buChar char="•"/>
              <a:defRPr sz="1600" kern="1200">
                <a:solidFill>
                  <a:schemeClr val="accent2"/>
                </a:solidFill>
                <a:latin typeface="+mn-lt"/>
                <a:ea typeface="+mn-ea"/>
                <a:cs typeface="+mn-cs"/>
              </a:defRPr>
            </a:lvl2pPr>
            <a:lvl3pPr marL="539750" indent="-179388" algn="r" defTabSz="914400" rtl="1" eaLnBrk="1" latinLnBrk="0" hangingPunct="1">
              <a:spcBef>
                <a:spcPts val="1200"/>
              </a:spcBef>
              <a:buClr>
                <a:schemeClr val="accent2"/>
              </a:buClr>
              <a:buSzPct val="100000"/>
              <a:buFont typeface="Arial" panose="020B0604020202020204" pitchFamily="34" charset="0"/>
              <a:buChar char="•"/>
              <a:defRPr sz="1400" kern="1200">
                <a:solidFill>
                  <a:schemeClr val="accent2"/>
                </a:solidFill>
                <a:latin typeface="+mn-lt"/>
                <a:ea typeface="+mn-ea"/>
                <a:cs typeface="+mn-cs"/>
              </a:defRPr>
            </a:lvl3pPr>
            <a:lvl4pPr marL="720725" indent="-180975" algn="r" defTabSz="914400" rtl="1" eaLnBrk="1" latinLnBrk="0" hangingPunct="1">
              <a:spcBef>
                <a:spcPts val="1200"/>
              </a:spcBef>
              <a:buClr>
                <a:schemeClr val="accent5"/>
              </a:buClr>
              <a:buSzPct val="100000"/>
              <a:buFont typeface="Arial" panose="020B0604020202020204" pitchFamily="34" charset="0"/>
              <a:buChar char="•"/>
              <a:defRPr sz="1200" kern="1200">
                <a:solidFill>
                  <a:schemeClr val="accent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rtl="0">
              <a:buClr>
                <a:srgbClr val="0A88C4"/>
              </a:buClr>
              <a:buNone/>
            </a:pPr>
            <a:r>
              <a:rPr lang="en-US" sz="2000" b="1" dirty="0">
                <a:solidFill>
                  <a:srgbClr val="002060"/>
                </a:solidFill>
                <a:effectLst>
                  <a:outerShdw blurRad="38100" dist="38100" dir="2700000" algn="tl">
                    <a:srgbClr val="000000">
                      <a:alpha val="43137"/>
                    </a:srgbClr>
                  </a:outerShdw>
                </a:effectLst>
                <a:latin typeface="Arial"/>
                <a:ea typeface="Arial"/>
                <a:cs typeface="Arial"/>
              </a:rPr>
              <a:t>Our Team</a:t>
            </a:r>
          </a:p>
          <a:p>
            <a:pPr marL="0" indent="0" algn="ctr" rtl="0">
              <a:buClr>
                <a:srgbClr val="0A88C4"/>
              </a:buClr>
              <a:buNone/>
            </a:pPr>
            <a:endParaRPr lang="en-US" sz="1600" b="1" i="1" dirty="0" smtClean="0">
              <a:solidFill>
                <a:srgbClr val="164762"/>
              </a:solidFill>
            </a:endParaRPr>
          </a:p>
          <a:p>
            <a:pPr algn="l" rtl="0">
              <a:buClr>
                <a:srgbClr val="0A88C4"/>
              </a:buClr>
            </a:pPr>
            <a:r>
              <a:rPr lang="en-US" b="1" dirty="0" smtClean="0">
                <a:solidFill>
                  <a:srgbClr val="164762"/>
                </a:solidFill>
              </a:rPr>
              <a:t>Giovanna </a:t>
            </a:r>
            <a:r>
              <a:rPr lang="en-US" b="1" dirty="0">
                <a:solidFill>
                  <a:srgbClr val="164762"/>
                </a:solidFill>
              </a:rPr>
              <a:t>Bossi – Life </a:t>
            </a:r>
            <a:r>
              <a:rPr lang="en-US" b="1" dirty="0" smtClean="0">
                <a:solidFill>
                  <a:srgbClr val="164762"/>
                </a:solidFill>
              </a:rPr>
              <a:t>Science: Medical Devices, Biotech, Dental..</a:t>
            </a:r>
            <a:endParaRPr lang="pl-PL" dirty="0">
              <a:solidFill>
                <a:srgbClr val="164762"/>
              </a:solidFill>
            </a:endParaRPr>
          </a:p>
          <a:p>
            <a:pPr algn="l" rtl="0">
              <a:buClr>
                <a:srgbClr val="0A88C4"/>
              </a:buClr>
            </a:pPr>
            <a:r>
              <a:rPr lang="en-US" b="1" dirty="0">
                <a:solidFill>
                  <a:srgbClr val="164762"/>
                </a:solidFill>
              </a:rPr>
              <a:t>Marco Macchi </a:t>
            </a:r>
            <a:r>
              <a:rPr lang="en-US" b="1" dirty="0" smtClean="0">
                <a:solidFill>
                  <a:srgbClr val="164762"/>
                </a:solidFill>
              </a:rPr>
              <a:t>– Automotive, HLS, </a:t>
            </a:r>
            <a:r>
              <a:rPr lang="en-US" b="1" dirty="0" err="1" smtClean="0">
                <a:solidFill>
                  <a:srgbClr val="164762"/>
                </a:solidFill>
              </a:rPr>
              <a:t>AeroSpace</a:t>
            </a:r>
            <a:r>
              <a:rPr lang="en-US" b="1" dirty="0" smtClean="0">
                <a:solidFill>
                  <a:srgbClr val="164762"/>
                </a:solidFill>
              </a:rPr>
              <a:t>, Cyber Security</a:t>
            </a:r>
            <a:endParaRPr lang="en-US" b="1" dirty="0">
              <a:solidFill>
                <a:srgbClr val="164762"/>
              </a:solidFill>
            </a:endParaRPr>
          </a:p>
          <a:p>
            <a:pPr algn="l" rtl="0">
              <a:buClr>
                <a:srgbClr val="0A88C4"/>
              </a:buClr>
            </a:pPr>
            <a:r>
              <a:rPr lang="en-US" b="1" dirty="0">
                <a:solidFill>
                  <a:srgbClr val="164762"/>
                </a:solidFill>
              </a:rPr>
              <a:t>Michela </a:t>
            </a:r>
            <a:r>
              <a:rPr lang="en-US" b="1" dirty="0" smtClean="0">
                <a:solidFill>
                  <a:srgbClr val="164762"/>
                </a:solidFill>
              </a:rPr>
              <a:t>Vitulano – ICT, Mobile, IOT, New Media</a:t>
            </a:r>
            <a:endParaRPr lang="en-US" b="1" dirty="0">
              <a:solidFill>
                <a:srgbClr val="164762"/>
              </a:solidFill>
            </a:endParaRPr>
          </a:p>
          <a:p>
            <a:pPr algn="l" rtl="0">
              <a:buClr>
                <a:srgbClr val="0A88C4"/>
              </a:buClr>
            </a:pPr>
            <a:r>
              <a:rPr lang="en-US" b="1" dirty="0">
                <a:solidFill>
                  <a:srgbClr val="164762"/>
                </a:solidFill>
              </a:rPr>
              <a:t>Paola Pagnotta </a:t>
            </a:r>
            <a:r>
              <a:rPr lang="en-US" b="1" dirty="0" smtClean="0">
                <a:solidFill>
                  <a:srgbClr val="164762"/>
                </a:solidFill>
              </a:rPr>
              <a:t>– </a:t>
            </a:r>
            <a:r>
              <a:rPr lang="en-US" b="1" dirty="0" err="1" smtClean="0">
                <a:solidFill>
                  <a:srgbClr val="164762"/>
                </a:solidFill>
              </a:rPr>
              <a:t>Cleantech</a:t>
            </a:r>
            <a:r>
              <a:rPr lang="en-US" b="1" dirty="0" smtClean="0">
                <a:solidFill>
                  <a:srgbClr val="164762"/>
                </a:solidFill>
              </a:rPr>
              <a:t>, Water Technologies, Consumer Products</a:t>
            </a:r>
            <a:endParaRPr lang="en-US" b="1" dirty="0">
              <a:solidFill>
                <a:srgbClr val="164762"/>
              </a:solidFill>
            </a:endParaRPr>
          </a:p>
          <a:p>
            <a:pPr algn="l" rtl="0">
              <a:buClr>
                <a:srgbClr val="0A88C4"/>
              </a:buClr>
            </a:pPr>
            <a:r>
              <a:rPr lang="en-US" b="1" i="1" dirty="0">
                <a:solidFill>
                  <a:srgbClr val="164762"/>
                </a:solidFill>
              </a:rPr>
              <a:t>Natalie Gutman-Chen – Head of Economic and Commercial Office in Milano </a:t>
            </a:r>
          </a:p>
          <a:p>
            <a:pPr marL="0" indent="0" algn="l" rtl="0">
              <a:buClr>
                <a:srgbClr val="0A88C4"/>
              </a:buClr>
              <a:buNone/>
            </a:pPr>
            <a:endParaRPr lang="he-IL" dirty="0">
              <a:solidFill>
                <a:srgbClr val="164762"/>
              </a:solidFill>
            </a:endParaRPr>
          </a:p>
        </p:txBody>
      </p:sp>
    </p:spTree>
    <p:extLst>
      <p:ext uri="{BB962C8B-B14F-4D97-AF65-F5344CB8AC3E}">
        <p14:creationId xmlns:p14="http://schemas.microsoft.com/office/powerpoint/2010/main" val="9328818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1" y="1181100"/>
            <a:ext cx="6934200" cy="2277547"/>
          </a:xfrm>
          <a:prstGeom prst="rect">
            <a:avLst/>
          </a:prstGeom>
          <a:noFill/>
        </p:spPr>
        <p:txBody>
          <a:bodyPr wrap="square" rtlCol="0">
            <a:spAutoFit/>
          </a:bodyPr>
          <a:lstStyle/>
          <a:p>
            <a:pPr algn="ctr"/>
            <a:r>
              <a:rPr lang="en-US" sz="2800" b="1" dirty="0" smtClean="0">
                <a:solidFill>
                  <a:srgbClr val="002060"/>
                </a:solidFill>
                <a:effectLst>
                  <a:outerShdw blurRad="38100" dist="38100" dir="2700000" algn="tl">
                    <a:srgbClr val="000000">
                      <a:alpha val="43137"/>
                    </a:srgbClr>
                  </a:outerShdw>
                </a:effectLst>
              </a:rPr>
              <a:t>Find </a:t>
            </a:r>
            <a:r>
              <a:rPr lang="en-US" sz="2800" b="1" dirty="0">
                <a:solidFill>
                  <a:srgbClr val="002060"/>
                </a:solidFill>
                <a:effectLst>
                  <a:outerShdw blurRad="38100" dist="38100" dir="2700000" algn="tl">
                    <a:srgbClr val="000000">
                      <a:alpha val="43137"/>
                    </a:srgbClr>
                  </a:outerShdw>
                </a:effectLst>
              </a:rPr>
              <a:t>us </a:t>
            </a:r>
            <a:r>
              <a:rPr lang="en-US" sz="2800" b="1" dirty="0" smtClean="0">
                <a:solidFill>
                  <a:srgbClr val="002060"/>
                </a:solidFill>
                <a:effectLst>
                  <a:outerShdw blurRad="38100" dist="38100" dir="2700000" algn="tl">
                    <a:srgbClr val="000000">
                      <a:alpha val="43137"/>
                    </a:srgbClr>
                  </a:outerShdw>
                </a:effectLst>
              </a:rPr>
              <a:t>Online</a:t>
            </a:r>
          </a:p>
          <a:p>
            <a:endParaRPr lang="it-IT" sz="2800" b="1" dirty="0">
              <a:solidFill>
                <a:srgbClr val="002060"/>
              </a:solidFill>
              <a:effectLst>
                <a:outerShdw blurRad="38100" dist="38100" dir="2700000" algn="tl">
                  <a:srgbClr val="000000">
                    <a:alpha val="43137"/>
                  </a:srgbClr>
                </a:outerShdw>
              </a:effectLst>
            </a:endParaRPr>
          </a:p>
          <a:p>
            <a:endParaRPr lang="en-US" dirty="0"/>
          </a:p>
          <a:p>
            <a:pPr algn="ctr"/>
            <a:r>
              <a:rPr lang="en-US" sz="3600" dirty="0" smtClean="0">
                <a:hlinkClick r:id="rId3"/>
              </a:rPr>
              <a:t>WWW.Israeltrade.it</a:t>
            </a:r>
            <a:endParaRPr lang="en-US" sz="3600" dirty="0" smtClean="0"/>
          </a:p>
          <a:p>
            <a:pPr algn="ctr"/>
            <a:endParaRPr lang="en-US" sz="3600" dirty="0"/>
          </a:p>
        </p:txBody>
      </p:sp>
    </p:spTree>
    <p:extLst>
      <p:ext uri="{BB962C8B-B14F-4D97-AF65-F5344CB8AC3E}">
        <p14:creationId xmlns:p14="http://schemas.microsoft.com/office/powerpoint/2010/main" val="41386777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6878" y="719620"/>
            <a:ext cx="6869351" cy="3680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25247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grpSp>
        <p:nvGrpSpPr>
          <p:cNvPr id="2" name="Group 1"/>
          <p:cNvGrpSpPr/>
          <p:nvPr/>
        </p:nvGrpSpPr>
        <p:grpSpPr>
          <a:xfrm>
            <a:off x="0" y="127051"/>
            <a:ext cx="9144000" cy="5016500"/>
            <a:chOff x="0" y="127050"/>
            <a:chExt cx="9144000" cy="5016500"/>
          </a:xfrm>
        </p:grpSpPr>
        <p:pic>
          <p:nvPicPr>
            <p:cNvPr id="54" name="Shape 54" descr="logos.png"/>
            <p:cNvPicPr preferRelativeResize="0"/>
            <p:nvPr/>
          </p:nvPicPr>
          <p:blipFill>
            <a:blip r:embed="rId3">
              <a:alphaModFix/>
            </a:blip>
            <a:stretch>
              <a:fillRect/>
            </a:stretch>
          </p:blipFill>
          <p:spPr>
            <a:xfrm>
              <a:off x="180374" y="155474"/>
              <a:ext cx="1908402" cy="803750"/>
            </a:xfrm>
            <a:prstGeom prst="rect">
              <a:avLst/>
            </a:prstGeom>
            <a:noFill/>
            <a:ln>
              <a:noFill/>
            </a:ln>
          </p:spPr>
        </p:pic>
        <p:pic>
          <p:nvPicPr>
            <p:cNvPr id="55" name="Shape 55" descr="logo_office.png"/>
            <p:cNvPicPr preferRelativeResize="0"/>
            <p:nvPr/>
          </p:nvPicPr>
          <p:blipFill>
            <a:blip r:embed="rId4">
              <a:alphaModFix/>
            </a:blip>
            <a:stretch>
              <a:fillRect/>
            </a:stretch>
          </p:blipFill>
          <p:spPr>
            <a:xfrm>
              <a:off x="5091953" y="127050"/>
              <a:ext cx="3935420" cy="751491"/>
            </a:xfrm>
            <a:prstGeom prst="rect">
              <a:avLst/>
            </a:prstGeom>
            <a:noFill/>
            <a:ln>
              <a:noFill/>
            </a:ln>
          </p:spPr>
        </p:pic>
        <p:sp>
          <p:nvSpPr>
            <p:cNvPr id="56" name="Shape 56"/>
            <p:cNvSpPr/>
            <p:nvPr/>
          </p:nvSpPr>
          <p:spPr>
            <a:xfrm>
              <a:off x="0" y="4590650"/>
              <a:ext cx="9144000" cy="552900"/>
            </a:xfrm>
            <a:prstGeom prst="rect">
              <a:avLst/>
            </a:prstGeom>
            <a:solidFill>
              <a:srgbClr val="00A0D1"/>
            </a:solidFill>
            <a:ln>
              <a:noFill/>
            </a:ln>
          </p:spPr>
          <p:txBody>
            <a:bodyPr lIns="91425" tIns="91425" rIns="91425" bIns="91425" anchor="ctr" anchorCtr="0">
              <a:noAutofit/>
            </a:bodyPr>
            <a:lstStyle/>
            <a:p>
              <a:endParaRPr>
                <a:solidFill>
                  <a:srgbClr val="A4C2F4"/>
                </a:solidFill>
                <a:ea typeface="+mn-ea"/>
              </a:endParaRPr>
            </a:p>
          </p:txBody>
        </p:sp>
      </p:grpSp>
      <p:pic>
        <p:nvPicPr>
          <p:cNvPr id="3" name="Picture 2"/>
          <p:cNvPicPr>
            <a:picLocks noChangeAspect="1"/>
          </p:cNvPicPr>
          <p:nvPr/>
        </p:nvPicPr>
        <p:blipFill>
          <a:blip r:embed="rId5"/>
          <a:stretch>
            <a:fillRect/>
          </a:stretch>
        </p:blipFill>
        <p:spPr>
          <a:xfrm>
            <a:off x="1259449" y="959225"/>
            <a:ext cx="6625102" cy="3983901"/>
          </a:xfrm>
          <a:prstGeom prst="rect">
            <a:avLst/>
          </a:prstGeom>
        </p:spPr>
      </p:pic>
      <p:sp>
        <p:nvSpPr>
          <p:cNvPr id="7" name="Rectangle 37"/>
          <p:cNvSpPr>
            <a:spLocks noChangeArrowheads="1"/>
          </p:cNvSpPr>
          <p:nvPr/>
        </p:nvSpPr>
        <p:spPr bwMode="auto">
          <a:xfrm>
            <a:off x="-584717" y="409950"/>
            <a:ext cx="9214367" cy="549275"/>
          </a:xfrm>
          <a:prstGeom prst="rect">
            <a:avLst/>
          </a:prstGeom>
          <a:noFill/>
          <a:ln w="9525">
            <a:noFill/>
            <a:miter lim="800000"/>
            <a:headEnd/>
            <a:tailEnd/>
          </a:ln>
        </p:spPr>
        <p:txBody>
          <a:bodyPr lIns="92075" tIns="46039" rIns="92075" bIns="46039" anchor="ctr"/>
          <a:lstStyle/>
          <a:p>
            <a:pPr algn="ctr"/>
            <a:r>
              <a:rPr lang="en-US" sz="2000" b="1" dirty="0" smtClean="0">
                <a:solidFill>
                  <a:srgbClr val="002060"/>
                </a:solidFill>
                <a:effectLst>
                  <a:outerShdw blurRad="38100" dist="38100" dir="2700000" algn="tl">
                    <a:srgbClr val="000000">
                      <a:alpha val="43137"/>
                    </a:srgbClr>
                  </a:outerShdw>
                </a:effectLst>
              </a:rPr>
              <a:t>Short Introduction</a:t>
            </a:r>
            <a:endParaRPr lang="en-US" sz="2000" b="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622620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11700" y="2150849"/>
            <a:ext cx="8520600" cy="1528015"/>
          </a:xfrm>
        </p:spPr>
        <p:txBody>
          <a:bodyPr/>
          <a:lstStyle/>
          <a:p>
            <a:r>
              <a:rPr lang="it-IT" sz="1600" dirty="0">
                <a:hlinkClick r:id="rId2"/>
              </a:rPr>
              <a:t>https://</a:t>
            </a:r>
            <a:r>
              <a:rPr lang="it-IT" sz="1600" dirty="0" smtClean="0">
                <a:hlinkClick r:id="rId2"/>
              </a:rPr>
              <a:t>www.youtube.com/watch?v=SQVDsJYDKZc</a:t>
            </a:r>
            <a:r>
              <a:rPr lang="it-IT" sz="1600" dirty="0" smtClean="0"/>
              <a:t> (</a:t>
            </a:r>
            <a:r>
              <a:rPr lang="it-IT" sz="1600" dirty="0" err="1"/>
              <a:t>I</a:t>
            </a:r>
            <a:r>
              <a:rPr lang="it-IT" sz="1600" dirty="0" err="1" smtClean="0"/>
              <a:t>nvest</a:t>
            </a:r>
            <a:r>
              <a:rPr lang="it-IT" sz="1600" dirty="0" smtClean="0"/>
              <a:t> </a:t>
            </a:r>
            <a:r>
              <a:rPr lang="it-IT" sz="1600" dirty="0"/>
              <a:t>in </a:t>
            </a:r>
            <a:r>
              <a:rPr lang="it-IT" sz="1600" dirty="0" err="1"/>
              <a:t>israel</a:t>
            </a:r>
            <a:r>
              <a:rPr lang="it-IT" sz="1600" dirty="0"/>
              <a:t>)</a:t>
            </a:r>
            <a:r>
              <a:rPr lang="it-IT" sz="1600" dirty="0" smtClean="0"/>
              <a:t/>
            </a:r>
            <a:br>
              <a:rPr lang="it-IT" sz="1600" dirty="0" smtClean="0"/>
            </a:br>
            <a:r>
              <a:rPr lang="it-IT" sz="1600" dirty="0"/>
              <a:t/>
            </a:r>
            <a:br>
              <a:rPr lang="it-IT" sz="1600" dirty="0"/>
            </a:br>
            <a:r>
              <a:rPr lang="it-IT" sz="1600" dirty="0">
                <a:hlinkClick r:id="rId3"/>
              </a:rPr>
              <a:t>https://</a:t>
            </a:r>
            <a:r>
              <a:rPr lang="it-IT" sz="1600" dirty="0" smtClean="0">
                <a:hlinkClick r:id="rId3"/>
              </a:rPr>
              <a:t>www.youtube.com/watch?v=i3wmT2wH690</a:t>
            </a:r>
            <a:r>
              <a:rPr lang="it-IT" sz="1600" dirty="0" smtClean="0"/>
              <a:t> (MOFA)</a:t>
            </a:r>
            <a:br>
              <a:rPr lang="it-IT" sz="1600" dirty="0" smtClean="0"/>
            </a:br>
            <a:endParaRPr lang="it-IT" sz="1600" dirty="0"/>
          </a:p>
        </p:txBody>
      </p:sp>
      <p:sp>
        <p:nvSpPr>
          <p:cNvPr id="3" name="Segnaposto numero diapositiva 2"/>
          <p:cNvSpPr>
            <a:spLocks noGrp="1"/>
          </p:cNvSpPr>
          <p:nvPr>
            <p:ph type="sldNum" idx="12"/>
          </p:nvPr>
        </p:nvSpPr>
        <p:spPr/>
        <p:txBody>
          <a:bodyPr/>
          <a:lstStyle/>
          <a:p>
            <a:fld id="{1CEBE967-8062-40AC-AD73-97882E3B654E}" type="slidenum">
              <a:rPr lang="en-US" smtClean="0">
                <a:solidFill>
                  <a:srgbClr val="000000"/>
                </a:solidFill>
              </a:rPr>
              <a:pPr/>
              <a:t>20</a:t>
            </a:fld>
            <a:endParaRPr lang="en-US">
              <a:solidFill>
                <a:srgbClr val="000000"/>
              </a:solidFill>
            </a:endParaRPr>
          </a:p>
        </p:txBody>
      </p:sp>
    </p:spTree>
    <p:extLst>
      <p:ext uri="{BB962C8B-B14F-4D97-AF65-F5344CB8AC3E}">
        <p14:creationId xmlns:p14="http://schemas.microsoft.com/office/powerpoint/2010/main" val="13392917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grpSp>
        <p:nvGrpSpPr>
          <p:cNvPr id="2" name="Group 1"/>
          <p:cNvGrpSpPr/>
          <p:nvPr/>
        </p:nvGrpSpPr>
        <p:grpSpPr>
          <a:xfrm>
            <a:off x="0" y="127051"/>
            <a:ext cx="9144000" cy="5016500"/>
            <a:chOff x="0" y="127050"/>
            <a:chExt cx="9144000" cy="5016500"/>
          </a:xfrm>
        </p:grpSpPr>
        <p:pic>
          <p:nvPicPr>
            <p:cNvPr id="54" name="Shape 54" descr="logos.png"/>
            <p:cNvPicPr preferRelativeResize="0"/>
            <p:nvPr/>
          </p:nvPicPr>
          <p:blipFill>
            <a:blip r:embed="rId3">
              <a:alphaModFix/>
            </a:blip>
            <a:stretch>
              <a:fillRect/>
            </a:stretch>
          </p:blipFill>
          <p:spPr>
            <a:xfrm>
              <a:off x="180374" y="155474"/>
              <a:ext cx="1908402" cy="803750"/>
            </a:xfrm>
            <a:prstGeom prst="rect">
              <a:avLst/>
            </a:prstGeom>
            <a:noFill/>
            <a:ln>
              <a:noFill/>
            </a:ln>
          </p:spPr>
        </p:pic>
        <p:pic>
          <p:nvPicPr>
            <p:cNvPr id="55" name="Shape 55" descr="logo_office.png"/>
            <p:cNvPicPr preferRelativeResize="0"/>
            <p:nvPr/>
          </p:nvPicPr>
          <p:blipFill>
            <a:blip r:embed="rId4">
              <a:alphaModFix/>
            </a:blip>
            <a:stretch>
              <a:fillRect/>
            </a:stretch>
          </p:blipFill>
          <p:spPr>
            <a:xfrm>
              <a:off x="5091953" y="127050"/>
              <a:ext cx="3935420" cy="751491"/>
            </a:xfrm>
            <a:prstGeom prst="rect">
              <a:avLst/>
            </a:prstGeom>
            <a:noFill/>
            <a:ln>
              <a:noFill/>
            </a:ln>
          </p:spPr>
        </p:pic>
        <p:sp>
          <p:nvSpPr>
            <p:cNvPr id="56" name="Shape 56"/>
            <p:cNvSpPr/>
            <p:nvPr/>
          </p:nvSpPr>
          <p:spPr>
            <a:xfrm>
              <a:off x="0" y="4590650"/>
              <a:ext cx="9144000" cy="552900"/>
            </a:xfrm>
            <a:prstGeom prst="rect">
              <a:avLst/>
            </a:prstGeom>
            <a:solidFill>
              <a:srgbClr val="00A0D1"/>
            </a:solidFill>
            <a:ln>
              <a:noFill/>
            </a:ln>
          </p:spPr>
          <p:txBody>
            <a:bodyPr lIns="91425" tIns="91425" rIns="91425" bIns="91425" anchor="ctr" anchorCtr="0">
              <a:noAutofit/>
            </a:bodyPr>
            <a:lstStyle/>
            <a:p>
              <a:endParaRPr>
                <a:solidFill>
                  <a:srgbClr val="A4C2F4"/>
                </a:solidFill>
                <a:ea typeface="+mn-ea"/>
              </a:endParaRPr>
            </a:p>
          </p:txBody>
        </p:sp>
      </p:grpSp>
      <p:sp>
        <p:nvSpPr>
          <p:cNvPr id="6" name="Rectangle 37"/>
          <p:cNvSpPr>
            <a:spLocks noChangeArrowheads="1"/>
          </p:cNvSpPr>
          <p:nvPr/>
        </p:nvSpPr>
        <p:spPr bwMode="auto">
          <a:xfrm>
            <a:off x="-70367" y="782131"/>
            <a:ext cx="9214367" cy="549275"/>
          </a:xfrm>
          <a:prstGeom prst="rect">
            <a:avLst/>
          </a:prstGeom>
          <a:noFill/>
          <a:ln w="9525">
            <a:noFill/>
            <a:miter lim="800000"/>
            <a:headEnd/>
            <a:tailEnd/>
          </a:ln>
        </p:spPr>
        <p:txBody>
          <a:bodyPr lIns="92075" tIns="46039" rIns="92075" bIns="46039" anchor="ctr"/>
          <a:lstStyle/>
          <a:p>
            <a:pPr algn="ctr"/>
            <a:r>
              <a:rPr lang="en-US" sz="2000" b="1" dirty="0">
                <a:solidFill>
                  <a:srgbClr val="002060"/>
                </a:solidFill>
                <a:effectLst>
                  <a:outerShdw blurRad="38100" dist="38100" dir="2700000" algn="tl">
                    <a:srgbClr val="000000">
                      <a:alpha val="43137"/>
                    </a:srgbClr>
                  </a:outerShdw>
                </a:effectLst>
              </a:rPr>
              <a:t>Israel’s Exports and </a:t>
            </a:r>
            <a:r>
              <a:rPr lang="en-US" sz="2000" b="1" dirty="0">
                <a:solidFill>
                  <a:srgbClr val="FF0000"/>
                </a:solidFill>
                <a:effectLst>
                  <a:outerShdw blurRad="38100" dist="38100" dir="2700000" algn="tl">
                    <a:srgbClr val="000000">
                      <a:alpha val="43137"/>
                    </a:srgbClr>
                  </a:outerShdw>
                </a:effectLst>
              </a:rPr>
              <a:t>Imports</a:t>
            </a:r>
            <a:r>
              <a:rPr lang="en-US" sz="2000" b="1" dirty="0">
                <a:solidFill>
                  <a:srgbClr val="002060"/>
                </a:solidFill>
                <a:effectLst>
                  <a:outerShdw blurRad="38100" dist="38100" dir="2700000" algn="tl">
                    <a:srgbClr val="000000">
                      <a:alpha val="43137"/>
                    </a:srgbClr>
                  </a:outerShdw>
                </a:effectLst>
              </a:rPr>
              <a:t> of Goods, 2015</a:t>
            </a:r>
          </a:p>
        </p:txBody>
      </p:sp>
      <p:pic>
        <p:nvPicPr>
          <p:cNvPr id="3" name="Picture 2"/>
          <p:cNvPicPr>
            <a:picLocks noChangeAspect="1"/>
          </p:cNvPicPr>
          <p:nvPr/>
        </p:nvPicPr>
        <p:blipFill>
          <a:blip r:embed="rId5"/>
          <a:stretch>
            <a:fillRect/>
          </a:stretch>
        </p:blipFill>
        <p:spPr>
          <a:xfrm>
            <a:off x="571358" y="1331406"/>
            <a:ext cx="8572642" cy="3809581"/>
          </a:xfrm>
          <a:prstGeom prst="rect">
            <a:avLst/>
          </a:prstGeom>
        </p:spPr>
      </p:pic>
    </p:spTree>
    <p:extLst>
      <p:ext uri="{BB962C8B-B14F-4D97-AF65-F5344CB8AC3E}">
        <p14:creationId xmlns:p14="http://schemas.microsoft.com/office/powerpoint/2010/main" val="5611411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274" y="742253"/>
            <a:ext cx="8520600" cy="548966"/>
          </a:xfrm>
        </p:spPr>
        <p:txBody>
          <a:bodyPr/>
          <a:lstStyle/>
          <a:p>
            <a:r>
              <a:rPr lang="en-US" sz="2000" b="1" dirty="0">
                <a:solidFill>
                  <a:srgbClr val="002060"/>
                </a:solidFill>
                <a:effectLst>
                  <a:outerShdw blurRad="38100" dist="38100" dir="2700000" algn="tl">
                    <a:srgbClr val="000000">
                      <a:alpha val="43137"/>
                    </a:srgbClr>
                  </a:outerShdw>
                </a:effectLst>
              </a:rPr>
              <a:t>Israel's 10 leading export destinations in h1.2016</a:t>
            </a:r>
          </a:p>
        </p:txBody>
      </p:sp>
      <p:pic>
        <p:nvPicPr>
          <p:cNvPr id="6" name="Picture 5"/>
          <p:cNvPicPr>
            <a:picLocks noChangeAspect="1"/>
          </p:cNvPicPr>
          <p:nvPr/>
        </p:nvPicPr>
        <p:blipFill>
          <a:blip r:embed="rId2"/>
          <a:stretch>
            <a:fillRect/>
          </a:stretch>
        </p:blipFill>
        <p:spPr>
          <a:xfrm>
            <a:off x="1908254" y="1291219"/>
            <a:ext cx="4514850" cy="3153229"/>
          </a:xfrm>
          <a:prstGeom prst="rect">
            <a:avLst/>
          </a:prstGeom>
        </p:spPr>
      </p:pic>
      <p:sp>
        <p:nvSpPr>
          <p:cNvPr id="11" name="5-Point Star 10"/>
          <p:cNvSpPr/>
          <p:nvPr/>
        </p:nvSpPr>
        <p:spPr>
          <a:xfrm>
            <a:off x="5337719" y="2499080"/>
            <a:ext cx="394010" cy="384606"/>
          </a:xfrm>
          <a:prstGeom prst="star5">
            <a:avLst/>
          </a:prstGeom>
          <a:solidFill>
            <a:srgbClr val="FFFF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93210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grpSp>
        <p:nvGrpSpPr>
          <p:cNvPr id="2" name="Group 1"/>
          <p:cNvGrpSpPr/>
          <p:nvPr/>
        </p:nvGrpSpPr>
        <p:grpSpPr>
          <a:xfrm>
            <a:off x="0" y="127051"/>
            <a:ext cx="9144000" cy="5016500"/>
            <a:chOff x="0" y="127050"/>
            <a:chExt cx="9144000" cy="5016500"/>
          </a:xfrm>
        </p:grpSpPr>
        <p:pic>
          <p:nvPicPr>
            <p:cNvPr id="54" name="Shape 54" descr="logos.png"/>
            <p:cNvPicPr preferRelativeResize="0"/>
            <p:nvPr/>
          </p:nvPicPr>
          <p:blipFill>
            <a:blip r:embed="rId3">
              <a:alphaModFix/>
            </a:blip>
            <a:stretch>
              <a:fillRect/>
            </a:stretch>
          </p:blipFill>
          <p:spPr>
            <a:xfrm>
              <a:off x="180374" y="155474"/>
              <a:ext cx="1908402" cy="803750"/>
            </a:xfrm>
            <a:prstGeom prst="rect">
              <a:avLst/>
            </a:prstGeom>
            <a:noFill/>
            <a:ln>
              <a:noFill/>
            </a:ln>
          </p:spPr>
        </p:pic>
        <p:pic>
          <p:nvPicPr>
            <p:cNvPr id="55" name="Shape 55" descr="logo_office.png"/>
            <p:cNvPicPr preferRelativeResize="0"/>
            <p:nvPr/>
          </p:nvPicPr>
          <p:blipFill>
            <a:blip r:embed="rId4">
              <a:alphaModFix/>
            </a:blip>
            <a:stretch>
              <a:fillRect/>
            </a:stretch>
          </p:blipFill>
          <p:spPr>
            <a:xfrm>
              <a:off x="5091953" y="127050"/>
              <a:ext cx="3935420" cy="751491"/>
            </a:xfrm>
            <a:prstGeom prst="rect">
              <a:avLst/>
            </a:prstGeom>
            <a:noFill/>
            <a:ln>
              <a:noFill/>
            </a:ln>
          </p:spPr>
        </p:pic>
        <p:sp>
          <p:nvSpPr>
            <p:cNvPr id="56" name="Shape 56"/>
            <p:cNvSpPr/>
            <p:nvPr/>
          </p:nvSpPr>
          <p:spPr>
            <a:xfrm>
              <a:off x="0" y="4590650"/>
              <a:ext cx="9144000" cy="552900"/>
            </a:xfrm>
            <a:prstGeom prst="rect">
              <a:avLst/>
            </a:prstGeom>
            <a:solidFill>
              <a:srgbClr val="00A0D1"/>
            </a:solidFill>
            <a:ln>
              <a:noFill/>
            </a:ln>
          </p:spPr>
          <p:txBody>
            <a:bodyPr lIns="91425" tIns="91425" rIns="91425" bIns="91425" anchor="ctr" anchorCtr="0">
              <a:noAutofit/>
            </a:bodyPr>
            <a:lstStyle/>
            <a:p>
              <a:endParaRPr>
                <a:solidFill>
                  <a:srgbClr val="A4C2F4"/>
                </a:solidFill>
                <a:ea typeface="+mn-ea"/>
              </a:endParaRPr>
            </a:p>
          </p:txBody>
        </p:sp>
      </p:grpSp>
      <p:sp>
        <p:nvSpPr>
          <p:cNvPr id="6" name="Rectangle 5"/>
          <p:cNvSpPr/>
          <p:nvPr/>
        </p:nvSpPr>
        <p:spPr>
          <a:xfrm>
            <a:off x="9336360" y="5445225"/>
            <a:ext cx="1152128" cy="11586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ubtitle 2"/>
          <p:cNvSpPr>
            <a:spLocks noGrp="1"/>
          </p:cNvSpPr>
          <p:nvPr>
            <p:ph type="subTitle" idx="1"/>
          </p:nvPr>
        </p:nvSpPr>
        <p:spPr>
          <a:xfrm>
            <a:off x="1555749" y="693832"/>
            <a:ext cx="6073775" cy="664743"/>
          </a:xfrm>
        </p:spPr>
        <p:txBody>
          <a:bodyPr/>
          <a:lstStyle/>
          <a:p>
            <a:r>
              <a:rPr lang="en-US" b="1" dirty="0">
                <a:solidFill>
                  <a:srgbClr val="002060"/>
                </a:solidFill>
                <a:effectLst>
                  <a:outerShdw blurRad="38100" dist="38100" dir="2700000" algn="tl">
                    <a:srgbClr val="000000">
                      <a:alpha val="43137"/>
                    </a:srgbClr>
                  </a:outerShdw>
                </a:effectLst>
              </a:rPr>
              <a:t>Israel-Italy Trade 2012-2016</a:t>
            </a:r>
          </a:p>
        </p:txBody>
      </p:sp>
      <p:pic>
        <p:nvPicPr>
          <p:cNvPr id="18" name="Picture 17"/>
          <p:cNvPicPr/>
          <p:nvPr/>
        </p:nvPicPr>
        <p:blipFill>
          <a:blip r:embed="rId5">
            <a:extLst>
              <a:ext uri="{28A0092B-C50C-407E-A947-70E740481C1C}">
                <a14:useLocalDpi xmlns:a14="http://schemas.microsoft.com/office/drawing/2010/main" val="0"/>
              </a:ext>
            </a:extLst>
          </a:blip>
          <a:srcRect/>
          <a:stretch>
            <a:fillRect/>
          </a:stretch>
        </p:blipFill>
        <p:spPr bwMode="auto">
          <a:xfrm>
            <a:off x="1431925" y="1254548"/>
            <a:ext cx="6321425" cy="3336104"/>
          </a:xfrm>
          <a:prstGeom prst="rect">
            <a:avLst/>
          </a:prstGeom>
          <a:noFill/>
        </p:spPr>
      </p:pic>
    </p:spTree>
    <p:extLst>
      <p:ext uri="{BB962C8B-B14F-4D97-AF65-F5344CB8AC3E}">
        <p14:creationId xmlns:p14="http://schemas.microsoft.com/office/powerpoint/2010/main" val="22982981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1" name="TextBox 20"/>
          <p:cNvSpPr txBox="1"/>
          <p:nvPr/>
        </p:nvSpPr>
        <p:spPr>
          <a:xfrm>
            <a:off x="1332402" y="951571"/>
            <a:ext cx="5616624" cy="646331"/>
          </a:xfrm>
          <a:prstGeom prst="rect">
            <a:avLst/>
          </a:prstGeom>
          <a:noFill/>
          <a:ln>
            <a:noFill/>
          </a:ln>
        </p:spPr>
        <p:txBody>
          <a:bodyPr wrap="square" rtlCol="1">
            <a:spAutoFit/>
          </a:bodyPr>
          <a:lstStyle/>
          <a:p>
            <a:r>
              <a:rPr lang="en-US" sz="1800" b="1" kern="1200" dirty="0">
                <a:solidFill>
                  <a:prstClr val="white"/>
                </a:solidFill>
                <a:latin typeface="Calibri"/>
                <a:ea typeface="+mn-ea"/>
                <a:cs typeface="+mn-cs"/>
              </a:rPr>
              <a:t>Strong clusters of novelty and innovation across a broad range of industrial sectors</a:t>
            </a:r>
            <a:endParaRPr lang="en-US" sz="1800" kern="1200" dirty="0">
              <a:solidFill>
                <a:prstClr val="white"/>
              </a:solidFill>
              <a:latin typeface="Calibri"/>
              <a:ea typeface="+mn-ea"/>
              <a:cs typeface="+mn-cs"/>
            </a:endParaRPr>
          </a:p>
        </p:txBody>
      </p:sp>
      <p:sp>
        <p:nvSpPr>
          <p:cNvPr id="16" name="כותרת 1"/>
          <p:cNvSpPr txBox="1">
            <a:spLocks/>
          </p:cNvSpPr>
          <p:nvPr/>
        </p:nvSpPr>
        <p:spPr>
          <a:xfrm>
            <a:off x="1332402" y="108012"/>
            <a:ext cx="6858000" cy="573528"/>
          </a:xfrm>
          <a:prstGeom prst="rect">
            <a:avLst/>
          </a:prstGeom>
          <a:noFill/>
          <a:ln>
            <a:noFill/>
          </a:ln>
        </p:spPr>
        <p:txBody>
          <a:bodyPr vert="horz" lIns="68580" tIns="34290" rIns="68580" bIns="3429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l" rtl="0"/>
            <a:r>
              <a:rPr lang="en-US" sz="3000" dirty="0">
                <a:solidFill>
                  <a:prstClr val="white"/>
                </a:solidFill>
              </a:rPr>
              <a:t>MULTI SECTOR INNOVATION</a:t>
            </a:r>
          </a:p>
        </p:txBody>
      </p:sp>
      <p:cxnSp>
        <p:nvCxnSpPr>
          <p:cNvPr id="17" name="Straight Connector 16"/>
          <p:cNvCxnSpPr/>
          <p:nvPr/>
        </p:nvCxnSpPr>
        <p:spPr>
          <a:xfrm>
            <a:off x="1439652" y="789552"/>
            <a:ext cx="6318702" cy="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3329862" y="1761660"/>
            <a:ext cx="1194792" cy="1194792"/>
          </a:xfrm>
          <a:prstGeom prst="ellipse">
            <a:avLst/>
          </a:prstGeom>
          <a:solidFill>
            <a:srgbClr val="87D7F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 rIns="27000" rtlCol="1" anchor="ctr"/>
          <a:lstStyle/>
          <a:p>
            <a:pPr algn="ctr" rtl="1"/>
            <a:r>
              <a:rPr lang="en-US" sz="1500" b="1" kern="1200" dirty="0">
                <a:solidFill>
                  <a:prstClr val="white"/>
                </a:solidFill>
              </a:rPr>
              <a:t>Health Industry</a:t>
            </a:r>
            <a:endParaRPr lang="he-IL" sz="1500" b="1" kern="1200" dirty="0">
              <a:solidFill>
                <a:prstClr val="white"/>
              </a:solidFill>
            </a:endParaRPr>
          </a:p>
        </p:txBody>
      </p:sp>
      <p:sp>
        <p:nvSpPr>
          <p:cNvPr id="20" name="Oval 19"/>
          <p:cNvSpPr/>
          <p:nvPr/>
        </p:nvSpPr>
        <p:spPr>
          <a:xfrm>
            <a:off x="3707905" y="3003799"/>
            <a:ext cx="1285115" cy="1285115"/>
          </a:xfrm>
          <a:prstGeom prst="ellipse">
            <a:avLst/>
          </a:prstGeom>
          <a:solidFill>
            <a:srgbClr val="196293">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 rIns="27000" rtlCol="1" anchor="ctr"/>
          <a:lstStyle/>
          <a:p>
            <a:pPr algn="ctr" rtl="1"/>
            <a:r>
              <a:rPr lang="en-US" sz="1350" b="1" kern="1200" dirty="0">
                <a:solidFill>
                  <a:prstClr val="white"/>
                </a:solidFill>
              </a:rPr>
              <a:t>Agriculture &amp; Food</a:t>
            </a:r>
          </a:p>
        </p:txBody>
      </p:sp>
      <p:sp>
        <p:nvSpPr>
          <p:cNvPr id="22" name="Oval 21"/>
          <p:cNvSpPr/>
          <p:nvPr/>
        </p:nvSpPr>
        <p:spPr>
          <a:xfrm>
            <a:off x="4916854" y="2031691"/>
            <a:ext cx="1425218" cy="1425218"/>
          </a:xfrm>
          <a:prstGeom prst="ellipse">
            <a:avLst/>
          </a:prstGeom>
          <a:solidFill>
            <a:srgbClr val="2AB8E4">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 rIns="27000" rtlCol="1" anchor="ctr"/>
          <a:lstStyle/>
          <a:p>
            <a:pPr algn="ctr" rtl="1"/>
            <a:r>
              <a:rPr lang="en-US" sz="1350" b="1" kern="1200" dirty="0">
                <a:solidFill>
                  <a:prstClr val="white"/>
                </a:solidFill>
              </a:rPr>
              <a:t>Water Technologies</a:t>
            </a:r>
          </a:p>
        </p:txBody>
      </p:sp>
      <p:sp>
        <p:nvSpPr>
          <p:cNvPr id="25" name="Oval 24"/>
          <p:cNvSpPr/>
          <p:nvPr/>
        </p:nvSpPr>
        <p:spPr>
          <a:xfrm>
            <a:off x="1569246" y="1923679"/>
            <a:ext cx="1544593" cy="1544593"/>
          </a:xfrm>
          <a:prstGeom prst="ellipse">
            <a:avLst/>
          </a:prstGeom>
          <a:solidFill>
            <a:srgbClr val="2AB8E4">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 rIns="27000" rtlCol="1" anchor="ctr"/>
          <a:lstStyle/>
          <a:p>
            <a:pPr algn="ctr" rtl="1"/>
            <a:r>
              <a:rPr lang="en-US" sz="1500" b="1" kern="1200" dirty="0">
                <a:solidFill>
                  <a:prstClr val="white"/>
                </a:solidFill>
              </a:rPr>
              <a:t>Internet &amp;</a:t>
            </a:r>
          </a:p>
          <a:p>
            <a:pPr algn="ctr" rtl="1"/>
            <a:r>
              <a:rPr lang="en-US" sz="1500" b="1" kern="1200" dirty="0">
                <a:solidFill>
                  <a:prstClr val="white"/>
                </a:solidFill>
              </a:rPr>
              <a:t>New Media</a:t>
            </a:r>
          </a:p>
        </p:txBody>
      </p:sp>
      <p:sp>
        <p:nvSpPr>
          <p:cNvPr id="26" name="Oval 25"/>
          <p:cNvSpPr/>
          <p:nvPr/>
        </p:nvSpPr>
        <p:spPr>
          <a:xfrm>
            <a:off x="5004048" y="3516120"/>
            <a:ext cx="1107858" cy="1107858"/>
          </a:xfrm>
          <a:prstGeom prst="ellipse">
            <a:avLst/>
          </a:prstGeom>
          <a:solidFill>
            <a:srgbClr val="008BD1"/>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 rIns="27000" rtlCol="1" anchor="ctr"/>
          <a:lstStyle/>
          <a:p>
            <a:pPr algn="ctr" rtl="1"/>
            <a:r>
              <a:rPr lang="en-US" sz="1350" b="1" kern="1200" dirty="0">
                <a:solidFill>
                  <a:prstClr val="white"/>
                </a:solidFill>
              </a:rPr>
              <a:t>IT &amp; Enterprise</a:t>
            </a:r>
          </a:p>
        </p:txBody>
      </p:sp>
      <p:sp>
        <p:nvSpPr>
          <p:cNvPr id="27" name="Oval 26"/>
          <p:cNvSpPr/>
          <p:nvPr/>
        </p:nvSpPr>
        <p:spPr>
          <a:xfrm>
            <a:off x="6600390" y="1674465"/>
            <a:ext cx="1167315" cy="1167315"/>
          </a:xfrm>
          <a:prstGeom prst="ellipse">
            <a:avLst/>
          </a:prstGeom>
          <a:solidFill>
            <a:srgbClr val="87D7F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 rIns="27000" rtlCol="1" anchor="ctr"/>
          <a:lstStyle/>
          <a:p>
            <a:pPr algn="ctr" rtl="1"/>
            <a:r>
              <a:rPr lang="en-US" sz="1500" b="1" kern="1200" dirty="0">
                <a:solidFill>
                  <a:prstClr val="white"/>
                </a:solidFill>
              </a:rPr>
              <a:t>Telecom</a:t>
            </a:r>
          </a:p>
        </p:txBody>
      </p:sp>
      <p:sp>
        <p:nvSpPr>
          <p:cNvPr id="28" name="Oval 27"/>
          <p:cNvSpPr/>
          <p:nvPr/>
        </p:nvSpPr>
        <p:spPr>
          <a:xfrm>
            <a:off x="1277634" y="3543858"/>
            <a:ext cx="1212912" cy="1212912"/>
          </a:xfrm>
          <a:prstGeom prst="ellipse">
            <a:avLst/>
          </a:prstGeom>
          <a:solidFill>
            <a:srgbClr val="008BD1"/>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 rIns="27000" rtlCol="1" anchor="ctr"/>
          <a:lstStyle/>
          <a:p>
            <a:pPr algn="ctr" rtl="1"/>
            <a:r>
              <a:rPr lang="en-US" sz="1350" b="1" kern="1200" dirty="0">
                <a:solidFill>
                  <a:prstClr val="white"/>
                </a:solidFill>
              </a:rPr>
              <a:t>Industrial </a:t>
            </a:r>
            <a:r>
              <a:rPr lang="en-US" sz="1200" b="1" kern="1200" dirty="0">
                <a:solidFill>
                  <a:prstClr val="white"/>
                </a:solidFill>
              </a:rPr>
              <a:t>Technology</a:t>
            </a:r>
          </a:p>
        </p:txBody>
      </p:sp>
      <p:sp>
        <p:nvSpPr>
          <p:cNvPr id="29" name="Oval 28"/>
          <p:cNvSpPr/>
          <p:nvPr/>
        </p:nvSpPr>
        <p:spPr>
          <a:xfrm>
            <a:off x="2573778" y="3697746"/>
            <a:ext cx="1196262" cy="1196262"/>
          </a:xfrm>
          <a:prstGeom prst="ellipse">
            <a:avLst/>
          </a:prstGeom>
          <a:solidFill>
            <a:srgbClr val="2AB8E4">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 rIns="27000" rtlCol="1" anchor="ctr"/>
          <a:lstStyle/>
          <a:p>
            <a:pPr algn="ctr" rtl="1"/>
            <a:r>
              <a:rPr lang="en-US" sz="1350" b="1" kern="1200" dirty="0">
                <a:solidFill>
                  <a:prstClr val="white"/>
                </a:solidFill>
              </a:rPr>
              <a:t>Renewable Energies</a:t>
            </a:r>
          </a:p>
        </p:txBody>
      </p:sp>
      <p:sp>
        <p:nvSpPr>
          <p:cNvPr id="30" name="Oval 29"/>
          <p:cNvSpPr/>
          <p:nvPr/>
        </p:nvSpPr>
        <p:spPr>
          <a:xfrm>
            <a:off x="6325297" y="3132929"/>
            <a:ext cx="1462683" cy="1462683"/>
          </a:xfrm>
          <a:prstGeom prst="ellipse">
            <a:avLst/>
          </a:prstGeom>
          <a:solidFill>
            <a:srgbClr val="196293">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 rIns="27000" rtlCol="1" anchor="ctr"/>
          <a:lstStyle/>
          <a:p>
            <a:pPr algn="ctr" rtl="1"/>
            <a:r>
              <a:rPr lang="en-US" sz="1500" b="1" kern="1200" dirty="0">
                <a:solidFill>
                  <a:prstClr val="white"/>
                </a:solidFill>
              </a:rPr>
              <a:t>HLS &amp; Aerospace </a:t>
            </a:r>
          </a:p>
        </p:txBody>
      </p:sp>
    </p:spTree>
    <p:extLst>
      <p:ext uri="{BB962C8B-B14F-4D97-AF65-F5344CB8AC3E}">
        <p14:creationId xmlns:p14="http://schemas.microsoft.com/office/powerpoint/2010/main" val="40319648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grpSp>
        <p:nvGrpSpPr>
          <p:cNvPr id="2" name="Group 1"/>
          <p:cNvGrpSpPr/>
          <p:nvPr/>
        </p:nvGrpSpPr>
        <p:grpSpPr>
          <a:xfrm>
            <a:off x="0" y="127051"/>
            <a:ext cx="9144000" cy="5016500"/>
            <a:chOff x="0" y="127050"/>
            <a:chExt cx="9144000" cy="5016500"/>
          </a:xfrm>
        </p:grpSpPr>
        <p:pic>
          <p:nvPicPr>
            <p:cNvPr id="54" name="Shape 54" descr="logos.png"/>
            <p:cNvPicPr preferRelativeResize="0"/>
            <p:nvPr/>
          </p:nvPicPr>
          <p:blipFill>
            <a:blip r:embed="rId3">
              <a:alphaModFix/>
            </a:blip>
            <a:stretch>
              <a:fillRect/>
            </a:stretch>
          </p:blipFill>
          <p:spPr>
            <a:xfrm>
              <a:off x="180374" y="155474"/>
              <a:ext cx="1908402" cy="803750"/>
            </a:xfrm>
            <a:prstGeom prst="rect">
              <a:avLst/>
            </a:prstGeom>
            <a:noFill/>
            <a:ln>
              <a:noFill/>
            </a:ln>
          </p:spPr>
        </p:pic>
        <p:pic>
          <p:nvPicPr>
            <p:cNvPr id="55" name="Shape 55" descr="logo_office.png"/>
            <p:cNvPicPr preferRelativeResize="0"/>
            <p:nvPr/>
          </p:nvPicPr>
          <p:blipFill>
            <a:blip r:embed="rId4">
              <a:alphaModFix/>
            </a:blip>
            <a:stretch>
              <a:fillRect/>
            </a:stretch>
          </p:blipFill>
          <p:spPr>
            <a:xfrm>
              <a:off x="5091953" y="127050"/>
              <a:ext cx="3935420" cy="751491"/>
            </a:xfrm>
            <a:prstGeom prst="rect">
              <a:avLst/>
            </a:prstGeom>
            <a:noFill/>
            <a:ln>
              <a:noFill/>
            </a:ln>
          </p:spPr>
        </p:pic>
        <p:sp>
          <p:nvSpPr>
            <p:cNvPr id="56" name="Shape 56"/>
            <p:cNvSpPr/>
            <p:nvPr/>
          </p:nvSpPr>
          <p:spPr>
            <a:xfrm>
              <a:off x="0" y="4590650"/>
              <a:ext cx="9144000" cy="552900"/>
            </a:xfrm>
            <a:prstGeom prst="rect">
              <a:avLst/>
            </a:prstGeom>
            <a:solidFill>
              <a:srgbClr val="00A0D1"/>
            </a:solidFill>
            <a:ln>
              <a:noFill/>
            </a:ln>
          </p:spPr>
          <p:txBody>
            <a:bodyPr lIns="91425" tIns="91425" rIns="91425" bIns="91425" anchor="ctr" anchorCtr="0">
              <a:noAutofit/>
            </a:bodyPr>
            <a:lstStyle/>
            <a:p>
              <a:endParaRPr>
                <a:solidFill>
                  <a:srgbClr val="A4C2F4"/>
                </a:solidFill>
                <a:ea typeface="+mn-ea"/>
              </a:endParaRPr>
            </a:p>
          </p:txBody>
        </p:sp>
      </p:grpSp>
      <p:sp>
        <p:nvSpPr>
          <p:cNvPr id="18" name="Rectangle 17"/>
          <p:cNvSpPr/>
          <p:nvPr/>
        </p:nvSpPr>
        <p:spPr>
          <a:xfrm>
            <a:off x="523728" y="992326"/>
            <a:ext cx="7889147" cy="523220"/>
          </a:xfrm>
          <a:prstGeom prst="rect">
            <a:avLst/>
          </a:prstGeom>
        </p:spPr>
        <p:txBody>
          <a:bodyPr wrap="none">
            <a:spAutoFit/>
          </a:bodyPr>
          <a:lstStyle/>
          <a:p>
            <a:r>
              <a:rPr lang="en-US" sz="2800" b="1" kern="1200" dirty="0">
                <a:solidFill>
                  <a:srgbClr val="002060"/>
                </a:solidFill>
                <a:effectLst>
                  <a:outerShdw blurRad="38100" dist="38100" dir="2700000" algn="tl">
                    <a:srgbClr val="000000">
                      <a:alpha val="43137"/>
                    </a:srgbClr>
                  </a:outerShdw>
                </a:effectLst>
                <a:latin typeface="Calibri"/>
                <a:ea typeface="+mn-ea"/>
              </a:rPr>
              <a:t>Hi Tech Sector - Huge Impact on the Israeli Economy</a:t>
            </a:r>
          </a:p>
        </p:txBody>
      </p:sp>
      <p:grpSp>
        <p:nvGrpSpPr>
          <p:cNvPr id="19" name="Group 18"/>
          <p:cNvGrpSpPr/>
          <p:nvPr/>
        </p:nvGrpSpPr>
        <p:grpSpPr>
          <a:xfrm>
            <a:off x="180374" y="728768"/>
            <a:ext cx="9211276" cy="3946192"/>
            <a:chOff x="1069365" y="69084"/>
            <a:chExt cx="10614212" cy="6601456"/>
          </a:xfrm>
        </p:grpSpPr>
        <p:pic>
          <p:nvPicPr>
            <p:cNvPr id="20" name="תמונה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77059" y="1510769"/>
              <a:ext cx="1842195" cy="1287715"/>
            </a:xfrm>
            <a:prstGeom prst="rect">
              <a:avLst/>
            </a:prstGeom>
          </p:spPr>
        </p:pic>
        <p:pic>
          <p:nvPicPr>
            <p:cNvPr id="21" name="תמונה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23669" y="1416714"/>
              <a:ext cx="2173407" cy="1475828"/>
            </a:xfrm>
            <a:prstGeom prst="rect">
              <a:avLst/>
            </a:prstGeom>
          </p:spPr>
        </p:pic>
        <p:sp>
          <p:nvSpPr>
            <p:cNvPr id="22" name="מציין מיקום תוכן 1"/>
            <p:cNvSpPr txBox="1">
              <a:spLocks/>
            </p:cNvSpPr>
            <p:nvPr/>
          </p:nvSpPr>
          <p:spPr>
            <a:xfrm>
              <a:off x="4977457" y="3010197"/>
              <a:ext cx="2200211" cy="866719"/>
            </a:xfrm>
            <a:prstGeom prst="roundRect">
              <a:avLst/>
            </a:prstGeom>
            <a:gradFill rotWithShape="1">
              <a:gsLst>
                <a:gs pos="0">
                  <a:srgbClr val="D3AF07">
                    <a:shade val="51000"/>
                    <a:satMod val="130000"/>
                  </a:srgbClr>
                </a:gs>
                <a:gs pos="80000">
                  <a:srgbClr val="D3AF07">
                    <a:shade val="93000"/>
                    <a:satMod val="130000"/>
                  </a:srgbClr>
                </a:gs>
                <a:gs pos="100000">
                  <a:srgbClr val="D3AF07">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lIns="81641" tIns="40821" rIns="81641" bIns="40821" rtlCol="0" anchor="b">
              <a:noAutofit/>
            </a:bodyPr>
            <a:lstStyle>
              <a:lvl1pPr marL="216000" indent="-216000" algn="l" defTabSz="914400" rtl="0" eaLnBrk="1" latinLnBrk="0" hangingPunct="1">
                <a:spcBef>
                  <a:spcPts val="1200"/>
                </a:spcBef>
                <a:buClr>
                  <a:schemeClr val="tx2"/>
                </a:buClr>
                <a:buSzPct val="100000"/>
                <a:buFont typeface="Wingdings" pitchFamily="2" charset="2"/>
                <a:buChar char="§"/>
                <a:defRPr sz="1800" kern="1200" baseline="0">
                  <a:solidFill>
                    <a:schemeClr val="tx1"/>
                  </a:solidFill>
                  <a:latin typeface="Arial" pitchFamily="34" charset="0"/>
                  <a:ea typeface="+mn-ea"/>
                  <a:cs typeface="Arial" pitchFamily="34" charset="0"/>
                </a:defRPr>
              </a:lvl1pPr>
              <a:lvl2pPr marL="432000" indent="-180000" algn="l" defTabSz="914400" rtl="0" eaLnBrk="1" latinLnBrk="0" hangingPunct="1">
                <a:spcBef>
                  <a:spcPts val="600"/>
                </a:spcBef>
                <a:buClr>
                  <a:schemeClr val="tx2"/>
                </a:buClr>
                <a:buSzPct val="80000"/>
                <a:buFont typeface="Wingdings" pitchFamily="2" charset="2"/>
                <a:buChar char="§"/>
                <a:defRPr sz="1600" kern="1200" baseline="0">
                  <a:solidFill>
                    <a:schemeClr val="tx1"/>
                  </a:solidFill>
                  <a:latin typeface="Arial" pitchFamily="34" charset="0"/>
                  <a:ea typeface="+mn-ea"/>
                  <a:cs typeface="Arial" pitchFamily="34" charset="0"/>
                </a:defRPr>
              </a:lvl2pPr>
              <a:lvl3pPr marL="612000" indent="-180000" algn="l" defTabSz="914400" rtl="0" eaLnBrk="1" latinLnBrk="0" hangingPunct="1">
                <a:spcBef>
                  <a:spcPts val="600"/>
                </a:spcBef>
                <a:buClr>
                  <a:schemeClr val="tx2"/>
                </a:buClr>
                <a:buSzPct val="80000"/>
                <a:buFont typeface="Wingdings" pitchFamily="2" charset="2"/>
                <a:buChar char="§"/>
                <a:defRPr sz="1600" kern="1200" baseline="0">
                  <a:solidFill>
                    <a:schemeClr val="tx1"/>
                  </a:solidFill>
                  <a:latin typeface="Arial" pitchFamily="34" charset="0"/>
                  <a:ea typeface="+mn-ea"/>
                  <a:cs typeface="Arial" pitchFamily="34" charset="0"/>
                </a:defRPr>
              </a:lvl3pPr>
              <a:lvl4pPr marL="792000" indent="-180000" algn="l" defTabSz="914400" rtl="0" eaLnBrk="1" latinLnBrk="0" hangingPunct="1">
                <a:spcBef>
                  <a:spcPts val="600"/>
                </a:spcBef>
                <a:buClr>
                  <a:schemeClr val="tx2"/>
                </a:buClr>
                <a:buSzPct val="80000"/>
                <a:buFont typeface="Wingdings" pitchFamily="2" charset="2"/>
                <a:buChar char="§"/>
                <a:defRPr sz="1400" kern="1200" baseline="0">
                  <a:solidFill>
                    <a:schemeClr val="tx1"/>
                  </a:solidFill>
                  <a:latin typeface="Arial" pitchFamily="34" charset="0"/>
                  <a:ea typeface="+mn-ea"/>
                  <a:cs typeface="Arial" pitchFamily="34" charset="0"/>
                </a:defRPr>
              </a:lvl4pPr>
              <a:lvl5pPr marL="792000" indent="-180000" algn="l" defTabSz="914400" rtl="0" eaLnBrk="1" latinLnBrk="0" hangingPunct="1">
                <a:spcBef>
                  <a:spcPts val="600"/>
                </a:spcBef>
                <a:buClr>
                  <a:schemeClr val="tx2"/>
                </a:buClr>
                <a:buSzPct val="80000"/>
                <a:buFont typeface="Wingdings" pitchFamily="2" charset="2"/>
                <a:buChar char="§"/>
                <a:defRPr sz="1400" kern="1200" baseline="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4E4E50"/>
                </a:buClr>
                <a:buSzPct val="100000"/>
                <a:buFont typeface="Wingdings" pitchFamily="2" charset="2"/>
                <a:buNone/>
                <a:tabLst/>
                <a:defRPr/>
              </a:pPr>
              <a:r>
                <a:rPr kumimoji="0" lang="en-US" sz="1400" b="1" i="0" u="none" strike="noStrike" kern="1200" cap="none" spc="0" normalizeH="0" baseline="0" noProof="0" dirty="0">
                  <a:ln>
                    <a:noFill/>
                  </a:ln>
                  <a:solidFill>
                    <a:srgbClr val="FFFFFF"/>
                  </a:solidFill>
                  <a:effectLst/>
                  <a:uLnTx/>
                  <a:uFillTx/>
                  <a:latin typeface="Arial" pitchFamily="34" charset="0"/>
                  <a:ea typeface="+mn-ea"/>
                  <a:cs typeface="Arial" pitchFamily="34" charset="0"/>
                </a:rPr>
                <a:t>15%</a:t>
              </a:r>
              <a:br>
                <a:rPr kumimoji="0" lang="en-US" sz="1400" b="1" i="0" u="none" strike="noStrike" kern="1200" cap="none" spc="0" normalizeH="0" baseline="0" noProof="0" dirty="0">
                  <a:ln>
                    <a:noFill/>
                  </a:ln>
                  <a:solidFill>
                    <a:srgbClr val="FFFFFF"/>
                  </a:solidFill>
                  <a:effectLst/>
                  <a:uLnTx/>
                  <a:uFillTx/>
                  <a:latin typeface="Arial" pitchFamily="34" charset="0"/>
                  <a:ea typeface="+mn-ea"/>
                  <a:cs typeface="Arial" pitchFamily="34" charset="0"/>
                </a:rPr>
              </a:br>
              <a:r>
                <a:rPr kumimoji="0" lang="en-US" sz="1400" b="1" i="0" u="none" strike="noStrike" kern="1200" cap="none" spc="0" normalizeH="0" baseline="0" noProof="0" dirty="0">
                  <a:ln>
                    <a:noFill/>
                  </a:ln>
                  <a:solidFill>
                    <a:srgbClr val="FFFFFF"/>
                  </a:solidFill>
                  <a:effectLst/>
                  <a:uLnTx/>
                  <a:uFillTx/>
                  <a:latin typeface="Arial" pitchFamily="34" charset="0"/>
                  <a:ea typeface="+mn-ea"/>
                  <a:cs typeface="Arial" pitchFamily="34" charset="0"/>
                </a:rPr>
                <a:t>of GDP</a:t>
              </a:r>
              <a:endParaRPr kumimoji="0" lang="he-IL" sz="1400" b="1"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23" name="משולש שווה שוקיים 119"/>
            <p:cNvSpPr/>
            <p:nvPr/>
          </p:nvSpPr>
          <p:spPr>
            <a:xfrm rot="5400000">
              <a:off x="7531967" y="3326254"/>
              <a:ext cx="173699" cy="151380"/>
            </a:xfrm>
            <a:prstGeom prst="triangle">
              <a:avLst/>
            </a:prstGeom>
            <a:solidFill>
              <a:srgbClr val="4E4E50"/>
            </a:solidFill>
            <a:ln w="25400" cap="flat" cmpd="sng" algn="ctr">
              <a:noFill/>
              <a:prstDash val="solid"/>
            </a:ln>
            <a:effectLst/>
          </p:spPr>
          <p:txBody>
            <a:bodyPr lIns="81641" tIns="40821" rIns="81641" bIns="40821"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675" b="0" i="0" u="none" strike="noStrike" kern="1200" cap="none" spc="0" normalizeH="0" baseline="0" noProof="0" dirty="0" smtClean="0">
                <a:ln>
                  <a:noFill/>
                </a:ln>
                <a:solidFill>
                  <a:srgbClr val="FFFFFF"/>
                </a:solidFill>
                <a:effectLst/>
                <a:uLnTx/>
                <a:uFillTx/>
                <a:latin typeface="Calibri"/>
                <a:ea typeface="+mn-ea"/>
                <a:cs typeface="Arial"/>
              </a:endParaRPr>
            </a:p>
          </p:txBody>
        </p:sp>
        <p:sp>
          <p:nvSpPr>
            <p:cNvPr id="24" name="מציין מיקום תוכן 1"/>
            <p:cNvSpPr txBox="1">
              <a:spLocks/>
            </p:cNvSpPr>
            <p:nvPr/>
          </p:nvSpPr>
          <p:spPr>
            <a:xfrm>
              <a:off x="7986583" y="3035981"/>
              <a:ext cx="2294124" cy="855643"/>
            </a:xfrm>
            <a:prstGeom prst="roundRect">
              <a:avLst/>
            </a:prstGeom>
            <a:gradFill rotWithShape="1">
              <a:gsLst>
                <a:gs pos="0">
                  <a:srgbClr val="D3AF07">
                    <a:shade val="51000"/>
                    <a:satMod val="130000"/>
                  </a:srgbClr>
                </a:gs>
                <a:gs pos="80000">
                  <a:srgbClr val="D3AF07">
                    <a:shade val="93000"/>
                    <a:satMod val="130000"/>
                  </a:srgbClr>
                </a:gs>
                <a:gs pos="100000">
                  <a:srgbClr val="D3AF07">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lIns="81641" tIns="40821" rIns="81641" bIns="40821" rtlCol="0" anchor="b">
              <a:noAutofit/>
            </a:bodyPr>
            <a:lstStyle>
              <a:lvl1pPr marL="216000" indent="-216000" algn="l" defTabSz="914400" rtl="0" eaLnBrk="1" latinLnBrk="0" hangingPunct="1">
                <a:spcBef>
                  <a:spcPts val="1200"/>
                </a:spcBef>
                <a:buClr>
                  <a:schemeClr val="tx2"/>
                </a:buClr>
                <a:buSzPct val="100000"/>
                <a:buFont typeface="Wingdings" pitchFamily="2" charset="2"/>
                <a:buChar char="§"/>
                <a:defRPr sz="1800" kern="1200" baseline="0">
                  <a:solidFill>
                    <a:schemeClr val="tx1"/>
                  </a:solidFill>
                  <a:latin typeface="Arial" pitchFamily="34" charset="0"/>
                  <a:ea typeface="+mn-ea"/>
                  <a:cs typeface="Arial" pitchFamily="34" charset="0"/>
                </a:defRPr>
              </a:lvl1pPr>
              <a:lvl2pPr marL="432000" indent="-180000" algn="l" defTabSz="914400" rtl="0" eaLnBrk="1" latinLnBrk="0" hangingPunct="1">
                <a:spcBef>
                  <a:spcPts val="600"/>
                </a:spcBef>
                <a:buClr>
                  <a:schemeClr val="tx2"/>
                </a:buClr>
                <a:buSzPct val="80000"/>
                <a:buFont typeface="Wingdings" pitchFamily="2" charset="2"/>
                <a:buChar char="§"/>
                <a:defRPr sz="1600" kern="1200" baseline="0">
                  <a:solidFill>
                    <a:schemeClr val="tx1"/>
                  </a:solidFill>
                  <a:latin typeface="Arial" pitchFamily="34" charset="0"/>
                  <a:ea typeface="+mn-ea"/>
                  <a:cs typeface="Arial" pitchFamily="34" charset="0"/>
                </a:defRPr>
              </a:lvl2pPr>
              <a:lvl3pPr marL="612000" indent="-180000" algn="l" defTabSz="914400" rtl="0" eaLnBrk="1" latinLnBrk="0" hangingPunct="1">
                <a:spcBef>
                  <a:spcPts val="600"/>
                </a:spcBef>
                <a:buClr>
                  <a:schemeClr val="tx2"/>
                </a:buClr>
                <a:buSzPct val="80000"/>
                <a:buFont typeface="Wingdings" pitchFamily="2" charset="2"/>
                <a:buChar char="§"/>
                <a:defRPr sz="1600" kern="1200" baseline="0">
                  <a:solidFill>
                    <a:schemeClr val="tx1"/>
                  </a:solidFill>
                  <a:latin typeface="Arial" pitchFamily="34" charset="0"/>
                  <a:ea typeface="+mn-ea"/>
                  <a:cs typeface="Arial" pitchFamily="34" charset="0"/>
                </a:defRPr>
              </a:lvl3pPr>
              <a:lvl4pPr marL="792000" indent="-180000" algn="l" defTabSz="914400" rtl="0" eaLnBrk="1" latinLnBrk="0" hangingPunct="1">
                <a:spcBef>
                  <a:spcPts val="600"/>
                </a:spcBef>
                <a:buClr>
                  <a:schemeClr val="tx2"/>
                </a:buClr>
                <a:buSzPct val="80000"/>
                <a:buFont typeface="Wingdings" pitchFamily="2" charset="2"/>
                <a:buChar char="§"/>
                <a:defRPr sz="1400" kern="1200" baseline="0">
                  <a:solidFill>
                    <a:schemeClr val="tx1"/>
                  </a:solidFill>
                  <a:latin typeface="Arial" pitchFamily="34" charset="0"/>
                  <a:ea typeface="+mn-ea"/>
                  <a:cs typeface="Arial" pitchFamily="34" charset="0"/>
                </a:defRPr>
              </a:lvl4pPr>
              <a:lvl5pPr marL="792000" indent="-180000" algn="l" defTabSz="914400" rtl="0" eaLnBrk="1" latinLnBrk="0" hangingPunct="1">
                <a:spcBef>
                  <a:spcPts val="600"/>
                </a:spcBef>
                <a:buClr>
                  <a:schemeClr val="tx2"/>
                </a:buClr>
                <a:buSzPct val="80000"/>
                <a:buFont typeface="Wingdings" pitchFamily="2" charset="2"/>
                <a:buChar char="§"/>
                <a:defRPr sz="1400" kern="1200" baseline="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4E4E50"/>
                </a:buClr>
                <a:buSzPct val="100000"/>
                <a:buFont typeface="Wingdings" pitchFamily="2" charset="2"/>
                <a:buNone/>
                <a:tabLst/>
                <a:defRPr/>
              </a:pPr>
              <a:r>
                <a:rPr kumimoji="0" lang="en-US" sz="1400" b="1" i="0" u="none" strike="noStrike" kern="1200" cap="none" spc="0" normalizeH="0" baseline="0" noProof="0" dirty="0">
                  <a:ln>
                    <a:noFill/>
                  </a:ln>
                  <a:solidFill>
                    <a:srgbClr val="FFFFFF"/>
                  </a:solidFill>
                  <a:effectLst/>
                  <a:uLnTx/>
                  <a:uFillTx/>
                  <a:latin typeface="Arial" pitchFamily="34" charset="0"/>
                  <a:ea typeface="+mn-ea"/>
                  <a:cs typeface="Arial" pitchFamily="34" charset="0"/>
                </a:rPr>
                <a:t>50% of Industrial Exports</a:t>
              </a:r>
              <a:endParaRPr kumimoji="0" lang="he-IL" sz="1400" b="1"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25" name="מציין מיקום תוכן 1"/>
            <p:cNvSpPr txBox="1">
              <a:spLocks/>
            </p:cNvSpPr>
            <p:nvPr/>
          </p:nvSpPr>
          <p:spPr>
            <a:xfrm>
              <a:off x="1900139" y="3010197"/>
              <a:ext cx="2231713" cy="866718"/>
            </a:xfrm>
            <a:prstGeom prst="roundRect">
              <a:avLst/>
            </a:prstGeom>
            <a:gradFill rotWithShape="1">
              <a:gsLst>
                <a:gs pos="0">
                  <a:srgbClr val="D3AF07">
                    <a:shade val="51000"/>
                    <a:satMod val="130000"/>
                  </a:srgbClr>
                </a:gs>
                <a:gs pos="80000">
                  <a:srgbClr val="D3AF07">
                    <a:shade val="93000"/>
                    <a:satMod val="130000"/>
                  </a:srgbClr>
                </a:gs>
                <a:gs pos="100000">
                  <a:srgbClr val="D3AF07">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lIns="81641" tIns="40821" rIns="81641" bIns="40821" rtlCol="0" anchor="b">
              <a:noAutofit/>
            </a:bodyPr>
            <a:lstStyle>
              <a:lvl1pPr marL="216000" indent="-216000" algn="l" defTabSz="914400" rtl="0" eaLnBrk="1" latinLnBrk="0" hangingPunct="1">
                <a:spcBef>
                  <a:spcPts val="1200"/>
                </a:spcBef>
                <a:buClr>
                  <a:schemeClr val="tx2"/>
                </a:buClr>
                <a:buSzPct val="100000"/>
                <a:buFont typeface="Wingdings" pitchFamily="2" charset="2"/>
                <a:buChar char="§"/>
                <a:defRPr sz="1800" kern="1200" baseline="0">
                  <a:solidFill>
                    <a:schemeClr val="tx1"/>
                  </a:solidFill>
                  <a:latin typeface="Arial" pitchFamily="34" charset="0"/>
                  <a:ea typeface="+mn-ea"/>
                  <a:cs typeface="Arial" pitchFamily="34" charset="0"/>
                </a:defRPr>
              </a:lvl1pPr>
              <a:lvl2pPr marL="432000" indent="-180000" algn="l" defTabSz="914400" rtl="0" eaLnBrk="1" latinLnBrk="0" hangingPunct="1">
                <a:spcBef>
                  <a:spcPts val="600"/>
                </a:spcBef>
                <a:buClr>
                  <a:schemeClr val="tx2"/>
                </a:buClr>
                <a:buSzPct val="80000"/>
                <a:buFont typeface="Wingdings" pitchFamily="2" charset="2"/>
                <a:buChar char="§"/>
                <a:defRPr sz="1600" kern="1200" baseline="0">
                  <a:solidFill>
                    <a:schemeClr val="tx1"/>
                  </a:solidFill>
                  <a:latin typeface="Arial" pitchFamily="34" charset="0"/>
                  <a:ea typeface="+mn-ea"/>
                  <a:cs typeface="Arial" pitchFamily="34" charset="0"/>
                </a:defRPr>
              </a:lvl2pPr>
              <a:lvl3pPr marL="612000" indent="-180000" algn="l" defTabSz="914400" rtl="0" eaLnBrk="1" latinLnBrk="0" hangingPunct="1">
                <a:spcBef>
                  <a:spcPts val="600"/>
                </a:spcBef>
                <a:buClr>
                  <a:schemeClr val="tx2"/>
                </a:buClr>
                <a:buSzPct val="80000"/>
                <a:buFont typeface="Wingdings" pitchFamily="2" charset="2"/>
                <a:buChar char="§"/>
                <a:defRPr sz="1600" kern="1200" baseline="0">
                  <a:solidFill>
                    <a:schemeClr val="tx1"/>
                  </a:solidFill>
                  <a:latin typeface="Arial" pitchFamily="34" charset="0"/>
                  <a:ea typeface="+mn-ea"/>
                  <a:cs typeface="Arial" pitchFamily="34" charset="0"/>
                </a:defRPr>
              </a:lvl3pPr>
              <a:lvl4pPr marL="792000" indent="-180000" algn="l" defTabSz="914400" rtl="0" eaLnBrk="1" latinLnBrk="0" hangingPunct="1">
                <a:spcBef>
                  <a:spcPts val="600"/>
                </a:spcBef>
                <a:buClr>
                  <a:schemeClr val="tx2"/>
                </a:buClr>
                <a:buSzPct val="80000"/>
                <a:buFont typeface="Wingdings" pitchFamily="2" charset="2"/>
                <a:buChar char="§"/>
                <a:defRPr sz="1400" kern="1200" baseline="0">
                  <a:solidFill>
                    <a:schemeClr val="tx1"/>
                  </a:solidFill>
                  <a:latin typeface="Arial" pitchFamily="34" charset="0"/>
                  <a:ea typeface="+mn-ea"/>
                  <a:cs typeface="Arial" pitchFamily="34" charset="0"/>
                </a:defRPr>
              </a:lvl4pPr>
              <a:lvl5pPr marL="792000" indent="-180000" algn="l" defTabSz="914400" rtl="0" eaLnBrk="1" latinLnBrk="0" hangingPunct="1">
                <a:spcBef>
                  <a:spcPts val="600"/>
                </a:spcBef>
                <a:buClr>
                  <a:schemeClr val="tx2"/>
                </a:buClr>
                <a:buSzPct val="80000"/>
                <a:buFont typeface="Wingdings" pitchFamily="2" charset="2"/>
                <a:buChar char="§"/>
                <a:defRPr sz="1400" kern="1200" baseline="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4E4E50"/>
                </a:buClr>
                <a:buSzPct val="100000"/>
                <a:buFont typeface="Wingdings" pitchFamily="2" charset="2"/>
                <a:buNone/>
                <a:tabLst/>
                <a:defRPr/>
              </a:pPr>
              <a:r>
                <a:rPr kumimoji="0" lang="en-US" sz="1400" b="1" i="0" u="none" strike="noStrike" kern="1200" cap="none" spc="0" normalizeH="0" baseline="0" noProof="0" dirty="0">
                  <a:ln>
                    <a:noFill/>
                  </a:ln>
                  <a:solidFill>
                    <a:srgbClr val="FFFFFF"/>
                  </a:solidFill>
                  <a:effectLst/>
                  <a:uLnTx/>
                  <a:uFillTx/>
                  <a:latin typeface="Arial" pitchFamily="34" charset="0"/>
                  <a:ea typeface="+mn-ea"/>
                  <a:cs typeface="Arial" pitchFamily="34" charset="0"/>
                </a:rPr>
                <a:t>10%</a:t>
              </a:r>
              <a:br>
                <a:rPr kumimoji="0" lang="en-US" sz="1400" b="1" i="0" u="none" strike="noStrike" kern="1200" cap="none" spc="0" normalizeH="0" baseline="0" noProof="0" dirty="0">
                  <a:ln>
                    <a:noFill/>
                  </a:ln>
                  <a:solidFill>
                    <a:srgbClr val="FFFFFF"/>
                  </a:solidFill>
                  <a:effectLst/>
                  <a:uLnTx/>
                  <a:uFillTx/>
                  <a:latin typeface="Arial" pitchFamily="34" charset="0"/>
                  <a:ea typeface="+mn-ea"/>
                  <a:cs typeface="Arial" pitchFamily="34" charset="0"/>
                </a:rPr>
              </a:br>
              <a:r>
                <a:rPr kumimoji="0" lang="en-US" sz="1600" b="1" i="0" u="none" strike="noStrike" kern="1200" cap="none" spc="0" normalizeH="0" baseline="0" noProof="0" dirty="0">
                  <a:ln>
                    <a:noFill/>
                  </a:ln>
                  <a:solidFill>
                    <a:srgbClr val="FFFFFF"/>
                  </a:solidFill>
                  <a:effectLst/>
                  <a:uLnTx/>
                  <a:uFillTx/>
                  <a:latin typeface="Arial" pitchFamily="34" charset="0"/>
                  <a:ea typeface="+mn-ea"/>
                  <a:cs typeface="Arial" pitchFamily="34" charset="0"/>
                </a:rPr>
                <a:t>of employees</a:t>
              </a:r>
              <a:endParaRPr kumimoji="0" lang="he-IL" sz="1600" b="1"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pic>
          <p:nvPicPr>
            <p:cNvPr id="26" name="תמונה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76731" y="69084"/>
              <a:ext cx="2878997" cy="2792787"/>
            </a:xfrm>
            <a:prstGeom prst="rect">
              <a:avLst/>
            </a:prstGeom>
          </p:spPr>
        </p:pic>
        <p:sp>
          <p:nvSpPr>
            <p:cNvPr id="27" name="Subtitle 4"/>
            <p:cNvSpPr txBox="1">
              <a:spLocks/>
            </p:cNvSpPr>
            <p:nvPr/>
          </p:nvSpPr>
          <p:spPr>
            <a:xfrm>
              <a:off x="1069365" y="3977484"/>
              <a:ext cx="10614212" cy="1252627"/>
            </a:xfrm>
            <a:prstGeom prst="rect">
              <a:avLst/>
            </a:prstGeom>
          </p:spPr>
          <p:txBody>
            <a:bodyPr>
              <a:normAutofit/>
            </a:bodyPr>
            <a:lstStyle>
              <a:lvl1pPr marL="179388" indent="-179388" algn="r" defTabSz="914400" rtl="1" eaLnBrk="1" latinLnBrk="0" hangingPunct="1">
                <a:spcBef>
                  <a:spcPts val="1200"/>
                </a:spcBef>
                <a:buClr>
                  <a:schemeClr val="accent1"/>
                </a:buClr>
                <a:buSzPct val="100000"/>
                <a:buFont typeface="Arial" panose="020B0604020202020204" pitchFamily="34" charset="0"/>
                <a:buChar char="•"/>
                <a:defRPr sz="1800" kern="1200">
                  <a:solidFill>
                    <a:schemeClr val="accent2"/>
                  </a:solidFill>
                  <a:latin typeface="+mn-lt"/>
                  <a:ea typeface="+mn-ea"/>
                  <a:cs typeface="+mn-cs"/>
                </a:defRPr>
              </a:lvl1pPr>
              <a:lvl2pPr marL="360363" indent="-180975" algn="r" defTabSz="914400" rtl="1" eaLnBrk="1" latinLnBrk="0" hangingPunct="1">
                <a:spcBef>
                  <a:spcPts val="1200"/>
                </a:spcBef>
                <a:buClr>
                  <a:schemeClr val="tx1">
                    <a:lumMod val="50000"/>
                    <a:lumOff val="50000"/>
                  </a:schemeClr>
                </a:buClr>
                <a:buSzPct val="100000"/>
                <a:buFont typeface="Arial" panose="020B0604020202020204" pitchFamily="34" charset="0"/>
                <a:buChar char="•"/>
                <a:defRPr sz="1600" kern="1200">
                  <a:solidFill>
                    <a:schemeClr val="accent2"/>
                  </a:solidFill>
                  <a:latin typeface="+mn-lt"/>
                  <a:ea typeface="+mn-ea"/>
                  <a:cs typeface="+mn-cs"/>
                </a:defRPr>
              </a:lvl2pPr>
              <a:lvl3pPr marL="539750" indent="-179388" algn="r" defTabSz="914400" rtl="1" eaLnBrk="1" latinLnBrk="0" hangingPunct="1">
                <a:spcBef>
                  <a:spcPts val="1200"/>
                </a:spcBef>
                <a:buClr>
                  <a:schemeClr val="accent2"/>
                </a:buClr>
                <a:buSzPct val="100000"/>
                <a:buFont typeface="Arial" panose="020B0604020202020204" pitchFamily="34" charset="0"/>
                <a:buChar char="•"/>
                <a:defRPr sz="1400" kern="1200">
                  <a:solidFill>
                    <a:schemeClr val="accent2"/>
                  </a:solidFill>
                  <a:latin typeface="+mn-lt"/>
                  <a:ea typeface="+mn-ea"/>
                  <a:cs typeface="+mn-cs"/>
                </a:defRPr>
              </a:lvl3pPr>
              <a:lvl4pPr marL="720725" indent="-180975" algn="r" defTabSz="914400" rtl="1" eaLnBrk="1" latinLnBrk="0" hangingPunct="1">
                <a:spcBef>
                  <a:spcPts val="1200"/>
                </a:spcBef>
                <a:buClr>
                  <a:schemeClr val="accent5"/>
                </a:buClr>
                <a:buSzPct val="100000"/>
                <a:buFont typeface="Arial" panose="020B0604020202020204" pitchFamily="34" charset="0"/>
                <a:buChar char="•"/>
                <a:defRPr sz="1200" kern="1200">
                  <a:solidFill>
                    <a:schemeClr val="accent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09585" marR="0" lvl="0" indent="-609585" algn="l" defTabSz="914400" rtl="1" eaLnBrk="1" fontAlgn="auto" latinLnBrk="0" hangingPunct="1">
                <a:lnSpc>
                  <a:spcPct val="100000"/>
                </a:lnSpc>
                <a:spcBef>
                  <a:spcPts val="1200"/>
                </a:spcBef>
                <a:spcAft>
                  <a:spcPts val="0"/>
                </a:spcAft>
                <a:buClr>
                  <a:srgbClr val="0A88C4"/>
                </a:buClr>
                <a:buSzPct val="100000"/>
                <a:buFontTx/>
                <a:buChar char="-"/>
                <a:tabLst/>
                <a:defRPr/>
              </a:pPr>
              <a:r>
                <a:rPr kumimoji="0" lang="en-US" b="1" i="0" u="none" strike="noStrike" kern="1200" cap="none" spc="0" normalizeH="0" baseline="0" noProof="0" dirty="0">
                  <a:ln>
                    <a:noFill/>
                  </a:ln>
                  <a:solidFill>
                    <a:srgbClr val="0A88C4">
                      <a:lumMod val="75000"/>
                    </a:srgbClr>
                  </a:solidFill>
                  <a:effectLst/>
                  <a:uLnTx/>
                  <a:uFillTx/>
                  <a:latin typeface="Calibri"/>
                  <a:cs typeface="Arial"/>
                </a:rPr>
                <a:t>In 2015- 2500 </a:t>
              </a:r>
              <a:r>
                <a:rPr lang="en-US" b="1" dirty="0">
                  <a:solidFill>
                    <a:srgbClr val="0A88C4">
                      <a:lumMod val="75000"/>
                    </a:srgbClr>
                  </a:solidFill>
                  <a:latin typeface="Calibri"/>
                  <a:cs typeface="Arial"/>
                </a:rPr>
                <a:t>Startups, 178 VCs and Private Equity, </a:t>
              </a:r>
              <a:r>
                <a:rPr lang="en-US" b="1" i="1" dirty="0">
                  <a:solidFill>
                    <a:srgbClr val="0A88C4">
                      <a:lumMod val="75000"/>
                    </a:srgbClr>
                  </a:solidFill>
                  <a:latin typeface="Calibri"/>
                  <a:cs typeface="Arial"/>
                </a:rPr>
                <a:t>3000 SMEs</a:t>
              </a:r>
              <a:r>
                <a:rPr lang="en-US" b="1" dirty="0">
                  <a:solidFill>
                    <a:srgbClr val="0A88C4">
                      <a:lumMod val="75000"/>
                    </a:srgbClr>
                  </a:solidFill>
                  <a:latin typeface="Calibri"/>
                  <a:cs typeface="Arial"/>
                </a:rPr>
                <a:t>, </a:t>
              </a:r>
              <a:r>
                <a:rPr lang="en-US" b="1" i="1" dirty="0">
                  <a:solidFill>
                    <a:srgbClr val="0A88C4">
                      <a:lumMod val="75000"/>
                    </a:srgbClr>
                  </a:solidFill>
                  <a:latin typeface="Calibri"/>
                  <a:cs typeface="Arial"/>
                </a:rPr>
                <a:t>146 Innovation hubs </a:t>
              </a:r>
              <a:r>
                <a:rPr lang="en-US" b="1" dirty="0">
                  <a:solidFill>
                    <a:srgbClr val="0A88C4">
                      <a:lumMod val="75000"/>
                    </a:srgbClr>
                  </a:solidFill>
                  <a:latin typeface="Calibri"/>
                  <a:cs typeface="Arial"/>
                </a:rPr>
                <a:t>(61 Accelerators, 34 incubators, 35 Entrepreneurs programs)</a:t>
              </a:r>
            </a:p>
            <a:p>
              <a:pPr marL="0" marR="0" lvl="0" indent="0" algn="l" defTabSz="914400" rtl="1" eaLnBrk="1" fontAlgn="auto" latinLnBrk="0" hangingPunct="1">
                <a:lnSpc>
                  <a:spcPct val="100000"/>
                </a:lnSpc>
                <a:spcBef>
                  <a:spcPts val="1200"/>
                </a:spcBef>
                <a:spcAft>
                  <a:spcPts val="0"/>
                </a:spcAft>
                <a:buClr>
                  <a:srgbClr val="0A88C4"/>
                </a:buClr>
                <a:buSzPct val="100000"/>
                <a:buFont typeface="Arial" panose="020B0604020202020204" pitchFamily="34" charset="0"/>
                <a:buNone/>
                <a:tabLst/>
                <a:defRPr/>
              </a:pPr>
              <a:endParaRPr lang="en-US" sz="1900" b="1" dirty="0">
                <a:solidFill>
                  <a:srgbClr val="0A88C4">
                    <a:lumMod val="75000"/>
                  </a:srgbClr>
                </a:solidFill>
                <a:latin typeface="Calibri"/>
                <a:cs typeface="Arial"/>
              </a:endParaRPr>
            </a:p>
          </p:txBody>
        </p:sp>
        <p:sp>
          <p:nvSpPr>
            <p:cNvPr id="28" name="Rectangle 27"/>
            <p:cNvSpPr/>
            <p:nvPr/>
          </p:nvSpPr>
          <p:spPr>
            <a:xfrm>
              <a:off x="1069365" y="5125931"/>
              <a:ext cx="10011273" cy="1544609"/>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A88C4">
                      <a:lumMod val="75000"/>
                    </a:srgbClr>
                  </a:solidFill>
                  <a:effectLst/>
                  <a:uLnTx/>
                  <a:uFillTx/>
                  <a:latin typeface="Calibri"/>
                  <a:ea typeface="+mn-ea"/>
                </a:rPr>
                <a:t>Hi-Tech sector in Israel </a:t>
              </a:r>
              <a:r>
                <a:rPr kumimoji="0" lang="en-US" sz="1800" b="1" i="0" u="none" strike="noStrike" kern="1200" cap="none" spc="0" normalizeH="0" baseline="0" noProof="0" dirty="0" smtClean="0">
                  <a:ln>
                    <a:noFill/>
                  </a:ln>
                  <a:solidFill>
                    <a:srgbClr val="164762">
                      <a:lumMod val="75000"/>
                    </a:srgbClr>
                  </a:solidFill>
                  <a:effectLst/>
                  <a:uLnTx/>
                  <a:uFillTx/>
                  <a:latin typeface="Calibri"/>
                  <a:ea typeface="+mn-ea"/>
                </a:rPr>
                <a:t>: 270K employees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A88C4">
                      <a:lumMod val="75000"/>
                    </a:srgbClr>
                  </a:solidFill>
                  <a:effectLst/>
                  <a:uLnTx/>
                  <a:uFillTx/>
                  <a:latin typeface="Calibri"/>
                  <a:ea typeface="+mn-ea"/>
                </a:rPr>
                <a:t>In 2015 the Israeli startups raised </a:t>
              </a:r>
              <a:r>
                <a:rPr kumimoji="0" lang="en-US" sz="1800" b="1" i="0" u="none" strike="noStrike" kern="1200" cap="none" spc="0" normalizeH="0" baseline="0" noProof="0" dirty="0" smtClean="0">
                  <a:ln>
                    <a:noFill/>
                  </a:ln>
                  <a:solidFill>
                    <a:srgbClr val="164762">
                      <a:lumMod val="75000"/>
                    </a:srgbClr>
                  </a:solidFill>
                  <a:effectLst/>
                  <a:uLnTx/>
                  <a:uFillTx/>
                  <a:latin typeface="Calibri"/>
                  <a:ea typeface="+mn-ea"/>
                </a:rPr>
                <a:t>4.4 billion $ </a:t>
              </a:r>
              <a:r>
                <a:rPr kumimoji="0" lang="en-US" sz="1800" b="1" i="0" u="none" strike="noStrike" kern="1200" cap="none" spc="0" normalizeH="0" baseline="0" noProof="0" dirty="0" smtClean="0">
                  <a:ln>
                    <a:noFill/>
                  </a:ln>
                  <a:solidFill>
                    <a:srgbClr val="0A88C4">
                      <a:lumMod val="75000"/>
                    </a:srgbClr>
                  </a:solidFill>
                  <a:effectLst/>
                  <a:uLnTx/>
                  <a:uFillTx/>
                  <a:latin typeface="Calibri"/>
                  <a:ea typeface="+mn-ea"/>
                </a:rPr>
                <a:t>and had exits in total amount of </a:t>
              </a:r>
              <a:r>
                <a:rPr kumimoji="0" lang="en-US" sz="1800" b="1" i="0" u="none" strike="noStrike" kern="1200" cap="none" spc="0" normalizeH="0" baseline="0" noProof="0" dirty="0" smtClean="0">
                  <a:ln>
                    <a:noFill/>
                  </a:ln>
                  <a:solidFill>
                    <a:srgbClr val="164762">
                      <a:lumMod val="75000"/>
                    </a:srgbClr>
                  </a:solidFill>
                  <a:effectLst/>
                  <a:uLnTx/>
                  <a:uFillTx/>
                  <a:latin typeface="Calibri"/>
                  <a:ea typeface="+mn-ea"/>
                </a:rPr>
                <a:t>8 billion $.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164762">
                      <a:lumMod val="75000"/>
                    </a:srgbClr>
                  </a:solidFill>
                  <a:effectLst/>
                  <a:uLnTx/>
                  <a:uFillTx/>
                  <a:latin typeface="Calibri"/>
                  <a:ea typeface="+mn-ea"/>
                </a:rPr>
                <a:t>Cyber</a:t>
              </a:r>
              <a:r>
                <a:rPr kumimoji="0" lang="en-US" sz="1800" b="1" i="0" u="none" strike="noStrike" kern="1200" cap="none" spc="0" normalizeH="0" baseline="0" noProof="0" dirty="0" smtClean="0">
                  <a:ln>
                    <a:noFill/>
                  </a:ln>
                  <a:solidFill>
                    <a:srgbClr val="0A88C4">
                      <a:lumMod val="75000"/>
                    </a:srgbClr>
                  </a:solidFill>
                  <a:effectLst/>
                  <a:uLnTx/>
                  <a:uFillTx/>
                  <a:latin typeface="Calibri"/>
                  <a:ea typeface="+mn-ea"/>
                </a:rPr>
                <a:t> is the hottest sector with exits amounted in </a:t>
              </a:r>
              <a:r>
                <a:rPr kumimoji="0" lang="en-US" sz="1800" b="1" i="0" u="none" strike="noStrike" kern="1200" cap="none" spc="0" normalizeH="0" baseline="0" noProof="0" dirty="0" smtClean="0">
                  <a:ln>
                    <a:noFill/>
                  </a:ln>
                  <a:solidFill>
                    <a:srgbClr val="164762">
                      <a:lumMod val="75000"/>
                    </a:srgbClr>
                  </a:solidFill>
                  <a:effectLst/>
                  <a:uLnTx/>
                  <a:uFillTx/>
                  <a:latin typeface="Calibri"/>
                  <a:ea typeface="+mn-ea"/>
                </a:rPr>
                <a:t>1.3 billion $.  350 cyber companies. </a:t>
              </a:r>
            </a:p>
          </p:txBody>
        </p:sp>
      </p:grpSp>
      <p:sp>
        <p:nvSpPr>
          <p:cNvPr id="29" name="משולש שווה שוקיים 119"/>
          <p:cNvSpPr/>
          <p:nvPr/>
        </p:nvSpPr>
        <p:spPr>
          <a:xfrm rot="5400000">
            <a:off x="3168999" y="2554722"/>
            <a:ext cx="103833" cy="131371"/>
          </a:xfrm>
          <a:prstGeom prst="triangle">
            <a:avLst/>
          </a:prstGeom>
          <a:solidFill>
            <a:srgbClr val="4E4E50"/>
          </a:solidFill>
          <a:ln w="25400" cap="flat" cmpd="sng" algn="ctr">
            <a:noFill/>
            <a:prstDash val="solid"/>
          </a:ln>
          <a:effectLst/>
        </p:spPr>
        <p:txBody>
          <a:bodyPr lIns="81641" tIns="40821" rIns="81641" bIns="40821"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675" b="0" i="0" u="none" strike="noStrike" kern="1200" cap="none" spc="0" normalizeH="0" baseline="0" noProof="0" dirty="0" smtClean="0">
              <a:ln>
                <a:noFill/>
              </a:ln>
              <a:solidFill>
                <a:srgbClr val="FFFFFF"/>
              </a:solidFill>
              <a:effectLst/>
              <a:uLnTx/>
              <a:uFillTx/>
              <a:latin typeface="Calibri"/>
              <a:ea typeface="+mn-ea"/>
              <a:cs typeface="Arial"/>
            </a:endParaRPr>
          </a:p>
        </p:txBody>
      </p:sp>
    </p:spTree>
    <p:extLst>
      <p:ext uri="{BB962C8B-B14F-4D97-AF65-F5344CB8AC3E}">
        <p14:creationId xmlns:p14="http://schemas.microsoft.com/office/powerpoint/2010/main" val="20392703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5591" y="796614"/>
            <a:ext cx="8520600" cy="348245"/>
          </a:xfrm>
        </p:spPr>
        <p:txBody>
          <a:bodyPr/>
          <a:lstStyle/>
          <a:p>
            <a:pPr algn="l"/>
            <a:r>
              <a:rPr lang="en-US" sz="1100" dirty="0"/>
              <a:t>Exports of high-tech by sector H1.2016 versus H1.2015, (original data, $ billion)</a:t>
            </a:r>
          </a:p>
        </p:txBody>
      </p:sp>
      <p:pic>
        <p:nvPicPr>
          <p:cNvPr id="6" name="Picture 5"/>
          <p:cNvPicPr>
            <a:picLocks noChangeAspect="1"/>
          </p:cNvPicPr>
          <p:nvPr/>
        </p:nvPicPr>
        <p:blipFill>
          <a:blip r:embed="rId2"/>
          <a:stretch>
            <a:fillRect/>
          </a:stretch>
        </p:blipFill>
        <p:spPr>
          <a:xfrm>
            <a:off x="1375550" y="1081319"/>
            <a:ext cx="5520103" cy="3498115"/>
          </a:xfrm>
          <a:prstGeom prst="rect">
            <a:avLst/>
          </a:prstGeom>
        </p:spPr>
      </p:pic>
    </p:spTree>
    <p:extLst>
      <p:ext uri="{BB962C8B-B14F-4D97-AF65-F5344CB8AC3E}">
        <p14:creationId xmlns:p14="http://schemas.microsoft.com/office/powerpoint/2010/main" val="35002132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1708" y="744575"/>
            <a:ext cx="8520600" cy="363113"/>
          </a:xfrm>
        </p:spPr>
        <p:txBody>
          <a:bodyPr/>
          <a:lstStyle/>
          <a:p>
            <a:pPr algn="l"/>
            <a:r>
              <a:rPr lang="en-US" sz="1100" dirty="0"/>
              <a:t>Industrial exports, Exc. High-Tech H1.2016 versus H1.2015, (original data, $ billion)</a:t>
            </a:r>
          </a:p>
        </p:txBody>
      </p:sp>
      <p:pic>
        <p:nvPicPr>
          <p:cNvPr id="4" name="Picture 3"/>
          <p:cNvPicPr>
            <a:picLocks noChangeAspect="1"/>
          </p:cNvPicPr>
          <p:nvPr/>
        </p:nvPicPr>
        <p:blipFill>
          <a:blip r:embed="rId2"/>
          <a:stretch>
            <a:fillRect/>
          </a:stretch>
        </p:blipFill>
        <p:spPr>
          <a:xfrm>
            <a:off x="1740867" y="1000939"/>
            <a:ext cx="4838353" cy="3588594"/>
          </a:xfrm>
          <a:prstGeom prst="rect">
            <a:avLst/>
          </a:prstGeom>
        </p:spPr>
      </p:pic>
    </p:spTree>
    <p:extLst>
      <p:ext uri="{BB962C8B-B14F-4D97-AF65-F5344CB8AC3E}">
        <p14:creationId xmlns:p14="http://schemas.microsoft.com/office/powerpoint/2010/main" val="8750309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Theme1">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Theme1" id="{4A39AE50-5098-4F80-A25E-A0739B1EE4DC}" vid="{7E4033D3-B3A2-4856-A2EE-AAC883BA47E4}"/>
    </a:ext>
  </a:extLst>
</a:theme>
</file>

<file path=ppt/theme/theme10.xml><?xml version="1.0" encoding="utf-8"?>
<a:theme xmlns:a="http://schemas.openxmlformats.org/drawingml/2006/main" name="9_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Office Theme">
  <a:themeElements>
    <a:clrScheme name="Foreign Trade">
      <a:dk1>
        <a:srgbClr val="000000"/>
      </a:dk1>
      <a:lt1>
        <a:srgbClr val="FFFFFF"/>
      </a:lt1>
      <a:dk2>
        <a:srgbClr val="4E4E50"/>
      </a:dk2>
      <a:lt2>
        <a:srgbClr val="C6C6C6"/>
      </a:lt2>
      <a:accent1>
        <a:srgbClr val="0A88C4"/>
      </a:accent1>
      <a:accent2>
        <a:srgbClr val="164762"/>
      </a:accent2>
      <a:accent3>
        <a:srgbClr val="4E4E50"/>
      </a:accent3>
      <a:accent4>
        <a:srgbClr val="C6C6C6"/>
      </a:accent4>
      <a:accent5>
        <a:srgbClr val="AA8F06"/>
      </a:accent5>
      <a:accent6>
        <a:srgbClr val="D3AF07"/>
      </a:accent6>
      <a:hlink>
        <a:srgbClr val="0A88C4"/>
      </a:hlink>
      <a:folHlink>
        <a:srgbClr val="164762"/>
      </a:folHlink>
    </a:clrScheme>
    <a:fontScheme name="התאמה אישית 8">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_Theme1">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Theme1" id="{4A39AE50-5098-4F80-A25E-A0739B1EE4DC}" vid="{7E4033D3-B3A2-4856-A2EE-AAC883BA47E4}"/>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1651</TotalTime>
  <Words>779</Words>
  <Application>Microsoft Office PowerPoint</Application>
  <PresentationFormat>Presentazione su schermo (16:9)</PresentationFormat>
  <Paragraphs>109</Paragraphs>
  <Slides>20</Slides>
  <Notes>12</Notes>
  <HiddenSlides>0</HiddenSlides>
  <MMClips>0</MMClips>
  <ScaleCrop>false</ScaleCrop>
  <HeadingPairs>
    <vt:vector size="4" baseType="variant">
      <vt:variant>
        <vt:lpstr>Tema</vt:lpstr>
      </vt:variant>
      <vt:variant>
        <vt:i4>12</vt:i4>
      </vt:variant>
      <vt:variant>
        <vt:lpstr>Titoli diapositive</vt:lpstr>
      </vt:variant>
      <vt:variant>
        <vt:i4>20</vt:i4>
      </vt:variant>
    </vt:vector>
  </HeadingPairs>
  <TitlesOfParts>
    <vt:vector size="32" baseType="lpstr">
      <vt:lpstr>Theme1</vt:lpstr>
      <vt:lpstr>1_simple-light-2</vt:lpstr>
      <vt:lpstr>2_simple-light-2</vt:lpstr>
      <vt:lpstr>3_simple-light-2</vt:lpstr>
      <vt:lpstr>4_simple-light-2</vt:lpstr>
      <vt:lpstr>5_simple-light-2</vt:lpstr>
      <vt:lpstr>6_simple-light-2</vt:lpstr>
      <vt:lpstr>1_ערכת נושא Office</vt:lpstr>
      <vt:lpstr>8_simple-light-2</vt:lpstr>
      <vt:lpstr>9_simple-light-2</vt:lpstr>
      <vt:lpstr>1_Office Theme</vt:lpstr>
      <vt:lpstr>1_Theme1</vt:lpstr>
      <vt:lpstr> Realtà e prospettive della collaborazione  Italia Israele  Aprile 2017 </vt:lpstr>
      <vt:lpstr>Presentazione standard di PowerPoint</vt:lpstr>
      <vt:lpstr>Presentazione standard di PowerPoint</vt:lpstr>
      <vt:lpstr>Israel's 10 leading export destinations in h1.2016</vt:lpstr>
      <vt:lpstr>Presentazione standard di PowerPoint</vt:lpstr>
      <vt:lpstr>Presentazione standard di PowerPoint</vt:lpstr>
      <vt:lpstr>Presentazione standard di PowerPoint</vt:lpstr>
      <vt:lpstr>Exports of high-tech by sector H1.2016 versus H1.2015, (original data, $ billion)</vt:lpstr>
      <vt:lpstr>Industrial exports, Exc. High-Tech H1.2016 versus H1.2015, (original data, $ billion)</vt:lpstr>
      <vt:lpstr>R&amp;D funding: Exhisting tools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https://www.youtube.com/watch?v=SQVDsJYDKZc (Invest in israel)  https://www.youtube.com/watch?v=i3wmT2wH690 (MOFA) </vt:lpstr>
    </vt:vector>
  </TitlesOfParts>
  <Company>Moital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 Gutman-Chen</dc:creator>
  <cp:lastModifiedBy>cra0012</cp:lastModifiedBy>
  <cp:revision>24</cp:revision>
  <cp:lastPrinted>2017-04-03T10:19:50Z</cp:lastPrinted>
  <dcterms:created xsi:type="dcterms:W3CDTF">2017-03-30T14:33:09Z</dcterms:created>
  <dcterms:modified xsi:type="dcterms:W3CDTF">2017-04-03T11:49:38Z</dcterms:modified>
</cp:coreProperties>
</file>